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61" r:id="rId1"/>
  </p:sldMasterIdLst>
  <p:notesMasterIdLst>
    <p:notesMasterId r:id="rId17"/>
  </p:notesMasterIdLst>
  <p:sldIdLst>
    <p:sldId id="259" r:id="rId2"/>
    <p:sldId id="295" r:id="rId3"/>
    <p:sldId id="271" r:id="rId4"/>
    <p:sldId id="787" r:id="rId5"/>
    <p:sldId id="312" r:id="rId6"/>
    <p:sldId id="790" r:id="rId7"/>
    <p:sldId id="793" r:id="rId8"/>
    <p:sldId id="792" r:id="rId9"/>
    <p:sldId id="794" r:id="rId10"/>
    <p:sldId id="795" r:id="rId11"/>
    <p:sldId id="796" r:id="rId12"/>
    <p:sldId id="797" r:id="rId13"/>
    <p:sldId id="799" r:id="rId14"/>
    <p:sldId id="800" r:id="rId15"/>
    <p:sldId id="801" r:id="rId1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F946"/>
    <a:srgbClr val="89F3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98392B-1204-494C-87B9-DDD2B5B0C89C}">
  <a:tblStyle styleId="{0498392B-1204-494C-87B9-DDD2B5B0C89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AF6F5"/>
          </a:solidFill>
        </a:fill>
      </a:tcStyle>
    </a:wholeTbl>
    <a:band1H>
      <a:tcStyle>
        <a:tcBdr/>
        <a:fill>
          <a:solidFill>
            <a:srgbClr val="D3ECEA"/>
          </a:solidFill>
        </a:fill>
      </a:tcStyle>
    </a:band1H>
    <a:band1V>
      <a:tcStyle>
        <a:tcBdr/>
        <a:fill>
          <a:solidFill>
            <a:srgbClr val="D3ECEA"/>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78BD42FE-069A-4BB7-93E9-0BD8DE2B049D}"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3" autoAdjust="0"/>
    <p:restoredTop sz="94660"/>
  </p:normalViewPr>
  <p:slideViewPr>
    <p:cSldViewPr>
      <p:cViewPr>
        <p:scale>
          <a:sx n="100" d="100"/>
          <a:sy n="100" d="100"/>
        </p:scale>
        <p:origin x="97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04447E-B83C-4102-B4A6-12059B260195}"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zh-TW" altLang="en-US"/>
        </a:p>
      </dgm:t>
    </dgm:pt>
    <dgm:pt modelId="{698ADD91-3D31-4A32-B669-71EBC5014D71}">
      <dgm:prSet phldrT="[文字]" custT="1"/>
      <dgm:spPr/>
      <dgm:t>
        <a:bodyPr/>
        <a:lstStyle/>
        <a:p>
          <a:r>
            <a:rPr lang="zh-TW" altLang="en-US" sz="2800" dirty="0" smtClean="0">
              <a:latin typeface="微軟正黑體" panose="020B0604030504040204" pitchFamily="34" charset="-120"/>
              <a:ea typeface="微軟正黑體" panose="020B0604030504040204" pitchFamily="34" charset="-120"/>
            </a:rPr>
            <a:t>首頁</a:t>
          </a:r>
          <a:endParaRPr lang="zh-TW" altLang="en-US" sz="2800" dirty="0">
            <a:latin typeface="微軟正黑體" panose="020B0604030504040204" pitchFamily="34" charset="-120"/>
            <a:ea typeface="微軟正黑體" panose="020B0604030504040204" pitchFamily="34" charset="-120"/>
          </a:endParaRPr>
        </a:p>
      </dgm:t>
    </dgm:pt>
    <dgm:pt modelId="{02A4CDFD-DDD9-4971-8018-D4BE4BC178A2}" type="parTrans" cxnId="{950D3E6A-4620-4033-A2E5-57C0CBD7A2E3}">
      <dgm:prSet/>
      <dgm:spPr/>
      <dgm:t>
        <a:bodyPr/>
        <a:lstStyle/>
        <a:p>
          <a:endParaRPr lang="zh-TW" altLang="en-US"/>
        </a:p>
      </dgm:t>
    </dgm:pt>
    <dgm:pt modelId="{741C8523-8900-44A3-BB81-94E104823BFA}" type="sibTrans" cxnId="{950D3E6A-4620-4033-A2E5-57C0CBD7A2E3}">
      <dgm:prSet/>
      <dgm:spPr/>
      <dgm:t>
        <a:bodyPr/>
        <a:lstStyle/>
        <a:p>
          <a:endParaRPr lang="zh-TW" altLang="en-US"/>
        </a:p>
      </dgm:t>
    </dgm:pt>
    <dgm:pt modelId="{728317C1-A013-489F-B205-EBB83D9FBCCB}">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最新消息</a:t>
          </a:r>
          <a:endParaRPr lang="zh-TW" altLang="en-US" sz="2000" dirty="0">
            <a:latin typeface="微軟正黑體" panose="020B0604030504040204" pitchFamily="34" charset="-120"/>
            <a:ea typeface="微軟正黑體" panose="020B0604030504040204" pitchFamily="34" charset="-120"/>
          </a:endParaRPr>
        </a:p>
      </dgm:t>
    </dgm:pt>
    <dgm:pt modelId="{4B51B68D-05BC-4123-8956-910B91E1D97E}" type="parTrans" cxnId="{0C6BC0E8-8F7B-46C1-B53E-0D27C10D80F4}">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9ED4A591-DB5A-4D10-8106-54425F2E08B0}" type="sibTrans" cxnId="{0C6BC0E8-8F7B-46C1-B53E-0D27C10D80F4}">
      <dgm:prSet/>
      <dgm:spPr/>
      <dgm:t>
        <a:bodyPr/>
        <a:lstStyle/>
        <a:p>
          <a:endParaRPr lang="zh-TW" altLang="en-US"/>
        </a:p>
      </dgm:t>
    </dgm:pt>
    <dgm:pt modelId="{F6885534-5D09-444B-8820-6CE15C79BC90}">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捐款方式</a:t>
          </a:r>
          <a:endParaRPr lang="zh-TW" altLang="en-US" sz="2000" dirty="0">
            <a:latin typeface="微軟正黑體" panose="020B0604030504040204" pitchFamily="34" charset="-120"/>
            <a:ea typeface="微軟正黑體" panose="020B0604030504040204" pitchFamily="34" charset="-120"/>
          </a:endParaRPr>
        </a:p>
      </dgm:t>
    </dgm:pt>
    <dgm:pt modelId="{69BCD36A-FDFE-4470-8170-27403ED35B44}" type="parTrans" cxnId="{865DECFE-FF88-4289-AF0B-C4C8CF9CD55D}">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A50EBBE1-1B71-4ED0-B00F-1B1A264F34A9}" type="sibTrans" cxnId="{865DECFE-FF88-4289-AF0B-C4C8CF9CD55D}">
      <dgm:prSet/>
      <dgm:spPr/>
      <dgm:t>
        <a:bodyPr/>
        <a:lstStyle/>
        <a:p>
          <a:endParaRPr lang="zh-TW" altLang="en-US"/>
        </a:p>
      </dgm:t>
    </dgm:pt>
    <dgm:pt modelId="{BCEB29D0-A83B-487A-A235-06A5619C21C2}">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服務對象</a:t>
          </a:r>
          <a:endParaRPr lang="zh-TW" altLang="en-US" sz="2000" dirty="0">
            <a:latin typeface="微軟正黑體" panose="020B0604030504040204" pitchFamily="34" charset="-120"/>
            <a:ea typeface="微軟正黑體" panose="020B0604030504040204" pitchFamily="34" charset="-120"/>
          </a:endParaRPr>
        </a:p>
      </dgm:t>
    </dgm:pt>
    <dgm:pt modelId="{1F518F57-1F77-4DB9-B746-7DDB1385A097}" type="parTrans" cxnId="{80035852-AAD6-4B2E-9619-BB57D7B34AC4}">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D36B4305-4B72-470C-879D-2059802BF0DC}" type="sibTrans" cxnId="{80035852-AAD6-4B2E-9619-BB57D7B34AC4}">
      <dgm:prSet/>
      <dgm:spPr/>
      <dgm:t>
        <a:bodyPr/>
        <a:lstStyle/>
        <a:p>
          <a:endParaRPr lang="zh-TW" altLang="en-US"/>
        </a:p>
      </dgm:t>
    </dgm:pt>
    <dgm:pt modelId="{8348AAC5-B68C-4BBB-9962-DDC1CEEB4CB7}">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認識飢餓</a:t>
          </a:r>
          <a:endParaRPr lang="zh-TW" altLang="en-US" sz="2000" dirty="0">
            <a:latin typeface="微軟正黑體" panose="020B0604030504040204" pitchFamily="34" charset="-120"/>
            <a:ea typeface="微軟正黑體" panose="020B0604030504040204" pitchFamily="34" charset="-120"/>
          </a:endParaRPr>
        </a:p>
      </dgm:t>
    </dgm:pt>
    <dgm:pt modelId="{533971D3-1CB7-41E6-A4F3-EF5FE85868AD}" type="parTrans" cxnId="{773643DE-3861-4200-93F5-88AEF39EFC33}">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6AA07811-82FA-400E-A2BF-C6E04EF0C8A3}" type="sibTrans" cxnId="{773643DE-3861-4200-93F5-88AEF39EFC33}">
      <dgm:prSet/>
      <dgm:spPr/>
      <dgm:t>
        <a:bodyPr/>
        <a:lstStyle/>
        <a:p>
          <a:endParaRPr lang="zh-TW" altLang="en-US"/>
        </a:p>
      </dgm:t>
    </dgm:pt>
    <dgm:pt modelId="{249EF4CC-98D0-4490-812D-A49DAA127D9A}">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捐款名單</a:t>
          </a:r>
          <a:endParaRPr lang="zh-TW" altLang="en-US" sz="2000" dirty="0">
            <a:latin typeface="微軟正黑體" panose="020B0604030504040204" pitchFamily="34" charset="-120"/>
            <a:ea typeface="微軟正黑體" panose="020B0604030504040204" pitchFamily="34" charset="-120"/>
          </a:endParaRPr>
        </a:p>
      </dgm:t>
    </dgm:pt>
    <dgm:pt modelId="{ECCFBD75-C8CF-42B7-8F4E-85086CE8AD44}" type="parTrans" cxnId="{04844E64-8376-40BA-B012-5222DE8E7A87}">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3A9156E1-CEF7-4621-8884-4B7C3FDD2712}" type="sibTrans" cxnId="{04844E64-8376-40BA-B012-5222DE8E7A87}">
      <dgm:prSet/>
      <dgm:spPr/>
      <dgm:t>
        <a:bodyPr/>
        <a:lstStyle/>
        <a:p>
          <a:endParaRPr lang="zh-TW" altLang="en-US"/>
        </a:p>
      </dgm:t>
    </dgm:pt>
    <dgm:pt modelId="{1D661327-0CD6-4411-B4FE-983CF350129D}">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會員中心</a:t>
          </a:r>
          <a:endParaRPr lang="zh-TW" altLang="en-US" sz="2000" dirty="0">
            <a:latin typeface="微軟正黑體" panose="020B0604030504040204" pitchFamily="34" charset="-120"/>
            <a:ea typeface="微軟正黑體" panose="020B0604030504040204" pitchFamily="34" charset="-120"/>
          </a:endParaRPr>
        </a:p>
      </dgm:t>
    </dgm:pt>
    <dgm:pt modelId="{82A817ED-A0E3-466F-87C3-78E73B35E935}" type="parTrans" cxnId="{D9C420D4-6A1F-4DA5-901F-43C2532B82ED}">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72F8047D-3CFA-4A97-AF7B-B0F61311EAC4}" type="sibTrans" cxnId="{D9C420D4-6A1F-4DA5-901F-43C2532B82ED}">
      <dgm:prSet/>
      <dgm:spPr/>
      <dgm:t>
        <a:bodyPr/>
        <a:lstStyle/>
        <a:p>
          <a:endParaRPr lang="zh-TW" altLang="en-US"/>
        </a:p>
      </dgm:t>
    </dgm:pt>
    <dgm:pt modelId="{BAA1D612-F144-4989-AB81-5352D2E76B43}">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關於我們</a:t>
          </a:r>
          <a:endParaRPr lang="zh-TW" altLang="en-US" sz="2000" dirty="0">
            <a:latin typeface="微軟正黑體" panose="020B0604030504040204" pitchFamily="34" charset="-120"/>
            <a:ea typeface="微軟正黑體" panose="020B0604030504040204" pitchFamily="34" charset="-120"/>
          </a:endParaRPr>
        </a:p>
      </dgm:t>
    </dgm:pt>
    <dgm:pt modelId="{7FC00A63-33E8-473B-9A93-0464EDD9979D}" type="parTrans" cxnId="{C7E359AF-55B8-42AF-A67A-4548BE21839E}">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8828E6B4-9C89-4A0F-AC60-F216818F4B15}" type="sibTrans" cxnId="{C7E359AF-55B8-42AF-A67A-4548BE21839E}">
      <dgm:prSet/>
      <dgm:spPr/>
      <dgm:t>
        <a:bodyPr/>
        <a:lstStyle/>
        <a:p>
          <a:endParaRPr lang="zh-TW" altLang="en-US"/>
        </a:p>
      </dgm:t>
    </dgm:pt>
    <dgm:pt modelId="{2043268D-1DFD-491C-93F9-10C04729BAB9}">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註冊</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登入</a:t>
          </a:r>
          <a:endParaRPr lang="zh-TW" altLang="en-US" sz="2000" dirty="0">
            <a:latin typeface="微軟正黑體" panose="020B0604030504040204" pitchFamily="34" charset="-120"/>
            <a:ea typeface="微軟正黑體" panose="020B0604030504040204" pitchFamily="34" charset="-120"/>
          </a:endParaRPr>
        </a:p>
      </dgm:t>
    </dgm:pt>
    <dgm:pt modelId="{64FCF020-CB87-4970-A1E5-7149DDCEA7C8}" type="parTrans" cxnId="{5E35C06F-B42C-49DF-92F2-9CD39DB33B16}">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093B7E4C-5B30-4CC2-A831-9835F96A3481}" type="sibTrans" cxnId="{5E35C06F-B42C-49DF-92F2-9CD39DB33B16}">
      <dgm:prSet/>
      <dgm:spPr/>
      <dgm:t>
        <a:bodyPr/>
        <a:lstStyle/>
        <a:p>
          <a:endParaRPr lang="zh-TW" altLang="en-US"/>
        </a:p>
      </dgm:t>
    </dgm:pt>
    <dgm:pt modelId="{01F0940E-0562-4337-BE8E-65AB0336D43E}">
      <dgm:prSet phldrT="[文字]" custT="1"/>
      <dgm:spPr/>
      <dgm:t>
        <a:bodyPr/>
        <a:lstStyle/>
        <a:p>
          <a:r>
            <a:rPr lang="zh-TW" altLang="en-US" sz="2000" dirty="0" smtClean="0">
              <a:latin typeface="微軟正黑體" panose="020B0604030504040204" pitchFamily="34" charset="-120"/>
              <a:ea typeface="微軟正黑體" panose="020B0604030504040204" pitchFamily="34" charset="-120"/>
            </a:rPr>
            <a:t>修改資料</a:t>
          </a:r>
          <a:endParaRPr lang="zh-TW" altLang="en-US" sz="2000" dirty="0">
            <a:latin typeface="微軟正黑體" panose="020B0604030504040204" pitchFamily="34" charset="-120"/>
            <a:ea typeface="微軟正黑體" panose="020B0604030504040204" pitchFamily="34" charset="-120"/>
          </a:endParaRPr>
        </a:p>
      </dgm:t>
    </dgm:pt>
    <dgm:pt modelId="{1CBE5A48-64AD-4818-B868-6B417791469B}" type="parTrans" cxnId="{30BF671E-D4E8-4E1E-852A-CC7730AD3F83}">
      <dgm:prSet/>
      <dgm:spPr/>
      <dgm:t>
        <a:bodyPr/>
        <a:lstStyle/>
        <a:p>
          <a:endParaRPr lang="zh-TW" altLang="en-US" sz="2000">
            <a:latin typeface="微軟正黑體" panose="020B0604030504040204" pitchFamily="34" charset="-120"/>
            <a:ea typeface="微軟正黑體" panose="020B0604030504040204" pitchFamily="34" charset="-120"/>
          </a:endParaRPr>
        </a:p>
      </dgm:t>
    </dgm:pt>
    <dgm:pt modelId="{3CD78204-072A-4DB7-B252-3A8A7371B37F}" type="sibTrans" cxnId="{30BF671E-D4E8-4E1E-852A-CC7730AD3F83}">
      <dgm:prSet/>
      <dgm:spPr/>
      <dgm:t>
        <a:bodyPr/>
        <a:lstStyle/>
        <a:p>
          <a:endParaRPr lang="zh-TW" altLang="en-US"/>
        </a:p>
      </dgm:t>
    </dgm:pt>
    <dgm:pt modelId="{53F96144-EDF6-4BCE-AEAB-4BF54DBA3C35}">
      <dgm:prSet custT="1"/>
      <dgm:spPr/>
      <dgm:t>
        <a:bodyPr/>
        <a:lstStyle/>
        <a:p>
          <a:r>
            <a:rPr lang="zh-TW" altLang="en-US" sz="2000" dirty="0" smtClean="0">
              <a:latin typeface="微軟正黑體" panose="020B0604030504040204" pitchFamily="34" charset="-120"/>
              <a:ea typeface="微軟正黑體" panose="020B0604030504040204" pitchFamily="34" charset="-120"/>
            </a:rPr>
            <a:t>捐款</a:t>
          </a:r>
          <a:r>
            <a:rPr lang="en-US" altLang="zh-TW" sz="2000" dirty="0" smtClean="0">
              <a:latin typeface="微軟正黑體" panose="020B0604030504040204" pitchFamily="34" charset="-120"/>
              <a:ea typeface="微軟正黑體" panose="020B0604030504040204" pitchFamily="34" charset="-120"/>
            </a:rPr>
            <a:t>/</a:t>
          </a:r>
          <a:r>
            <a:rPr lang="zh-TW" altLang="en-US" sz="2000" dirty="0" smtClean="0">
              <a:latin typeface="微軟正黑體" panose="020B0604030504040204" pitchFamily="34" charset="-120"/>
              <a:ea typeface="微軟正黑體" panose="020B0604030504040204" pitchFamily="34" charset="-120"/>
            </a:rPr>
            <a:t>捐物</a:t>
          </a:r>
          <a:endParaRPr lang="zh-TW" altLang="en-US" sz="2000" dirty="0">
            <a:latin typeface="微軟正黑體" panose="020B0604030504040204" pitchFamily="34" charset="-120"/>
            <a:ea typeface="微軟正黑體" panose="020B0604030504040204" pitchFamily="34" charset="-120"/>
          </a:endParaRPr>
        </a:p>
      </dgm:t>
    </dgm:pt>
    <dgm:pt modelId="{07CD7686-E09F-44A2-8912-9ACB363C4642}" type="parTrans" cxnId="{8291C04D-CD0E-4EA1-B2A3-23271A7578C0}">
      <dgm:prSet/>
      <dgm:spPr/>
      <dgm:t>
        <a:bodyPr/>
        <a:lstStyle/>
        <a:p>
          <a:endParaRPr lang="zh-TW" altLang="en-US"/>
        </a:p>
      </dgm:t>
    </dgm:pt>
    <dgm:pt modelId="{38BCF02D-5650-4488-A566-8F4384602E42}" type="sibTrans" cxnId="{8291C04D-CD0E-4EA1-B2A3-23271A7578C0}">
      <dgm:prSet/>
      <dgm:spPr/>
      <dgm:t>
        <a:bodyPr/>
        <a:lstStyle/>
        <a:p>
          <a:endParaRPr lang="zh-TW" altLang="en-US"/>
        </a:p>
      </dgm:t>
    </dgm:pt>
    <dgm:pt modelId="{20A4C85A-77E7-4D66-82E8-47FB20E573CB}" type="pres">
      <dgm:prSet presAssocID="{F504447E-B83C-4102-B4A6-12059B260195}" presName="hierChild1" presStyleCnt="0">
        <dgm:presLayoutVars>
          <dgm:orgChart val="1"/>
          <dgm:chPref val="1"/>
          <dgm:dir/>
          <dgm:animOne val="branch"/>
          <dgm:animLvl val="lvl"/>
          <dgm:resizeHandles/>
        </dgm:presLayoutVars>
      </dgm:prSet>
      <dgm:spPr/>
      <dgm:t>
        <a:bodyPr/>
        <a:lstStyle/>
        <a:p>
          <a:endParaRPr lang="zh-TW" altLang="en-US"/>
        </a:p>
      </dgm:t>
    </dgm:pt>
    <dgm:pt modelId="{44D91FAE-20CF-4BF5-BF10-CC4B86C23194}" type="pres">
      <dgm:prSet presAssocID="{698ADD91-3D31-4A32-B669-71EBC5014D71}" presName="hierRoot1" presStyleCnt="0">
        <dgm:presLayoutVars>
          <dgm:hierBranch val="init"/>
        </dgm:presLayoutVars>
      </dgm:prSet>
      <dgm:spPr/>
      <dgm:t>
        <a:bodyPr/>
        <a:lstStyle/>
        <a:p>
          <a:endParaRPr lang="zh-TW" altLang="en-US"/>
        </a:p>
      </dgm:t>
    </dgm:pt>
    <dgm:pt modelId="{D19F3F59-FEDC-4D4D-B68D-E5BADB93982C}" type="pres">
      <dgm:prSet presAssocID="{698ADD91-3D31-4A32-B669-71EBC5014D71}" presName="rootComposite1" presStyleCnt="0"/>
      <dgm:spPr/>
      <dgm:t>
        <a:bodyPr/>
        <a:lstStyle/>
        <a:p>
          <a:endParaRPr lang="zh-TW" altLang="en-US"/>
        </a:p>
      </dgm:t>
    </dgm:pt>
    <dgm:pt modelId="{E2A08126-95D6-4A9A-A040-FBB4351AA966}" type="pres">
      <dgm:prSet presAssocID="{698ADD91-3D31-4A32-B669-71EBC5014D71}" presName="rootText1" presStyleLbl="node0" presStyleIdx="0" presStyleCnt="1" custScaleX="144880">
        <dgm:presLayoutVars>
          <dgm:chPref val="3"/>
        </dgm:presLayoutVars>
      </dgm:prSet>
      <dgm:spPr/>
      <dgm:t>
        <a:bodyPr/>
        <a:lstStyle/>
        <a:p>
          <a:endParaRPr lang="zh-TW" altLang="en-US"/>
        </a:p>
      </dgm:t>
    </dgm:pt>
    <dgm:pt modelId="{99441C09-EFDE-4460-8EF3-F45877F5A22F}" type="pres">
      <dgm:prSet presAssocID="{698ADD91-3D31-4A32-B669-71EBC5014D71}" presName="rootConnector1" presStyleLbl="node1" presStyleIdx="0" presStyleCnt="0"/>
      <dgm:spPr/>
      <dgm:t>
        <a:bodyPr/>
        <a:lstStyle/>
        <a:p>
          <a:endParaRPr lang="zh-TW" altLang="en-US"/>
        </a:p>
      </dgm:t>
    </dgm:pt>
    <dgm:pt modelId="{834BF122-61D2-4917-8EF4-880459F8645F}" type="pres">
      <dgm:prSet presAssocID="{698ADD91-3D31-4A32-B669-71EBC5014D71}" presName="hierChild2" presStyleCnt="0"/>
      <dgm:spPr/>
      <dgm:t>
        <a:bodyPr/>
        <a:lstStyle/>
        <a:p>
          <a:endParaRPr lang="zh-TW" altLang="en-US"/>
        </a:p>
      </dgm:t>
    </dgm:pt>
    <dgm:pt modelId="{FFDB1737-C366-449F-8DF1-1A118B90247D}" type="pres">
      <dgm:prSet presAssocID="{4B51B68D-05BC-4123-8956-910B91E1D97E}" presName="Name37" presStyleLbl="parChTrans1D2" presStyleIdx="0" presStyleCnt="7"/>
      <dgm:spPr/>
      <dgm:t>
        <a:bodyPr/>
        <a:lstStyle/>
        <a:p>
          <a:endParaRPr lang="zh-TW" altLang="en-US"/>
        </a:p>
      </dgm:t>
    </dgm:pt>
    <dgm:pt modelId="{E2AE3095-810B-4F48-83C9-376ACD35F5EC}" type="pres">
      <dgm:prSet presAssocID="{728317C1-A013-489F-B205-EBB83D9FBCCB}" presName="hierRoot2" presStyleCnt="0">
        <dgm:presLayoutVars>
          <dgm:hierBranch val="init"/>
        </dgm:presLayoutVars>
      </dgm:prSet>
      <dgm:spPr/>
      <dgm:t>
        <a:bodyPr/>
        <a:lstStyle/>
        <a:p>
          <a:endParaRPr lang="zh-TW" altLang="en-US"/>
        </a:p>
      </dgm:t>
    </dgm:pt>
    <dgm:pt modelId="{67AD21DA-E6F4-4A04-8ECF-8F60093AF250}" type="pres">
      <dgm:prSet presAssocID="{728317C1-A013-489F-B205-EBB83D9FBCCB}" presName="rootComposite" presStyleCnt="0"/>
      <dgm:spPr/>
      <dgm:t>
        <a:bodyPr/>
        <a:lstStyle/>
        <a:p>
          <a:endParaRPr lang="zh-TW" altLang="en-US"/>
        </a:p>
      </dgm:t>
    </dgm:pt>
    <dgm:pt modelId="{3A858686-9004-4BAE-BA17-2411A839A766}" type="pres">
      <dgm:prSet presAssocID="{728317C1-A013-489F-B205-EBB83D9FBCCB}" presName="rootText" presStyleLbl="node2" presStyleIdx="0" presStyleCnt="7">
        <dgm:presLayoutVars>
          <dgm:chPref val="3"/>
        </dgm:presLayoutVars>
      </dgm:prSet>
      <dgm:spPr/>
      <dgm:t>
        <a:bodyPr/>
        <a:lstStyle/>
        <a:p>
          <a:endParaRPr lang="zh-TW" altLang="en-US"/>
        </a:p>
      </dgm:t>
    </dgm:pt>
    <dgm:pt modelId="{EF6E3EB7-EAC8-46E9-8D43-1E50F9D91B48}" type="pres">
      <dgm:prSet presAssocID="{728317C1-A013-489F-B205-EBB83D9FBCCB}" presName="rootConnector" presStyleLbl="node2" presStyleIdx="0" presStyleCnt="7"/>
      <dgm:spPr/>
      <dgm:t>
        <a:bodyPr/>
        <a:lstStyle/>
        <a:p>
          <a:endParaRPr lang="zh-TW" altLang="en-US"/>
        </a:p>
      </dgm:t>
    </dgm:pt>
    <dgm:pt modelId="{A22532BA-DDCF-4BE4-8648-D1D0AF115F55}" type="pres">
      <dgm:prSet presAssocID="{728317C1-A013-489F-B205-EBB83D9FBCCB}" presName="hierChild4" presStyleCnt="0"/>
      <dgm:spPr/>
      <dgm:t>
        <a:bodyPr/>
        <a:lstStyle/>
        <a:p>
          <a:endParaRPr lang="zh-TW" altLang="en-US"/>
        </a:p>
      </dgm:t>
    </dgm:pt>
    <dgm:pt modelId="{D32869C2-AC63-477D-87C8-206EA86638A8}" type="pres">
      <dgm:prSet presAssocID="{728317C1-A013-489F-B205-EBB83D9FBCCB}" presName="hierChild5" presStyleCnt="0"/>
      <dgm:spPr/>
      <dgm:t>
        <a:bodyPr/>
        <a:lstStyle/>
        <a:p>
          <a:endParaRPr lang="zh-TW" altLang="en-US"/>
        </a:p>
      </dgm:t>
    </dgm:pt>
    <dgm:pt modelId="{5729AE08-8BE7-4846-825E-B8A621D64CFC}" type="pres">
      <dgm:prSet presAssocID="{69BCD36A-FDFE-4470-8170-27403ED35B44}" presName="Name37" presStyleLbl="parChTrans1D2" presStyleIdx="1" presStyleCnt="7"/>
      <dgm:spPr/>
      <dgm:t>
        <a:bodyPr/>
        <a:lstStyle/>
        <a:p>
          <a:endParaRPr lang="zh-TW" altLang="en-US"/>
        </a:p>
      </dgm:t>
    </dgm:pt>
    <dgm:pt modelId="{01C6663C-E9A0-4A8A-B766-E84EF5CF0734}" type="pres">
      <dgm:prSet presAssocID="{F6885534-5D09-444B-8820-6CE15C79BC90}" presName="hierRoot2" presStyleCnt="0">
        <dgm:presLayoutVars>
          <dgm:hierBranch val="init"/>
        </dgm:presLayoutVars>
      </dgm:prSet>
      <dgm:spPr/>
      <dgm:t>
        <a:bodyPr/>
        <a:lstStyle/>
        <a:p>
          <a:endParaRPr lang="zh-TW" altLang="en-US"/>
        </a:p>
      </dgm:t>
    </dgm:pt>
    <dgm:pt modelId="{21B28898-3A31-4BDE-AE99-EBFF883D506B}" type="pres">
      <dgm:prSet presAssocID="{F6885534-5D09-444B-8820-6CE15C79BC90}" presName="rootComposite" presStyleCnt="0"/>
      <dgm:spPr/>
      <dgm:t>
        <a:bodyPr/>
        <a:lstStyle/>
        <a:p>
          <a:endParaRPr lang="zh-TW" altLang="en-US"/>
        </a:p>
      </dgm:t>
    </dgm:pt>
    <dgm:pt modelId="{43086B4E-5DD9-4AE3-83F0-F716BC6E9B60}" type="pres">
      <dgm:prSet presAssocID="{F6885534-5D09-444B-8820-6CE15C79BC90}" presName="rootText" presStyleLbl="node2" presStyleIdx="1" presStyleCnt="7">
        <dgm:presLayoutVars>
          <dgm:chPref val="3"/>
        </dgm:presLayoutVars>
      </dgm:prSet>
      <dgm:spPr/>
      <dgm:t>
        <a:bodyPr/>
        <a:lstStyle/>
        <a:p>
          <a:endParaRPr lang="zh-TW" altLang="en-US"/>
        </a:p>
      </dgm:t>
    </dgm:pt>
    <dgm:pt modelId="{39A95334-2B25-47EA-BDE1-F26EF81D5DE9}" type="pres">
      <dgm:prSet presAssocID="{F6885534-5D09-444B-8820-6CE15C79BC90}" presName="rootConnector" presStyleLbl="node2" presStyleIdx="1" presStyleCnt="7"/>
      <dgm:spPr/>
      <dgm:t>
        <a:bodyPr/>
        <a:lstStyle/>
        <a:p>
          <a:endParaRPr lang="zh-TW" altLang="en-US"/>
        </a:p>
      </dgm:t>
    </dgm:pt>
    <dgm:pt modelId="{92DAF407-0316-4FEB-BCF3-CACFC0EEB0CC}" type="pres">
      <dgm:prSet presAssocID="{F6885534-5D09-444B-8820-6CE15C79BC90}" presName="hierChild4" presStyleCnt="0"/>
      <dgm:spPr/>
      <dgm:t>
        <a:bodyPr/>
        <a:lstStyle/>
        <a:p>
          <a:endParaRPr lang="zh-TW" altLang="en-US"/>
        </a:p>
      </dgm:t>
    </dgm:pt>
    <dgm:pt modelId="{EC614F29-3A5B-4D66-9A8F-91594E8BC0A4}" type="pres">
      <dgm:prSet presAssocID="{07CD7686-E09F-44A2-8912-9ACB363C4642}" presName="Name37" presStyleLbl="parChTrans1D3" presStyleIdx="0" presStyleCnt="3"/>
      <dgm:spPr/>
      <dgm:t>
        <a:bodyPr/>
        <a:lstStyle/>
        <a:p>
          <a:endParaRPr lang="zh-TW" altLang="en-US"/>
        </a:p>
      </dgm:t>
    </dgm:pt>
    <dgm:pt modelId="{F523D856-2833-4208-B8ED-2F09A7499F69}" type="pres">
      <dgm:prSet presAssocID="{53F96144-EDF6-4BCE-AEAB-4BF54DBA3C35}" presName="hierRoot2" presStyleCnt="0">
        <dgm:presLayoutVars>
          <dgm:hierBranch val="init"/>
        </dgm:presLayoutVars>
      </dgm:prSet>
      <dgm:spPr/>
    </dgm:pt>
    <dgm:pt modelId="{4F5F6CC4-A13B-4B68-9AEC-E2D77ECE6635}" type="pres">
      <dgm:prSet presAssocID="{53F96144-EDF6-4BCE-AEAB-4BF54DBA3C35}" presName="rootComposite" presStyleCnt="0"/>
      <dgm:spPr/>
    </dgm:pt>
    <dgm:pt modelId="{E40ACB11-3D52-46EF-863E-042123CA64CD}" type="pres">
      <dgm:prSet presAssocID="{53F96144-EDF6-4BCE-AEAB-4BF54DBA3C35}" presName="rootText" presStyleLbl="node3" presStyleIdx="0" presStyleCnt="3" custScaleX="131068">
        <dgm:presLayoutVars>
          <dgm:chPref val="3"/>
        </dgm:presLayoutVars>
      </dgm:prSet>
      <dgm:spPr/>
      <dgm:t>
        <a:bodyPr/>
        <a:lstStyle/>
        <a:p>
          <a:endParaRPr lang="zh-TW" altLang="en-US"/>
        </a:p>
      </dgm:t>
    </dgm:pt>
    <dgm:pt modelId="{AE6AED45-FC36-41FD-8454-B5D5C4740C03}" type="pres">
      <dgm:prSet presAssocID="{53F96144-EDF6-4BCE-AEAB-4BF54DBA3C35}" presName="rootConnector" presStyleLbl="node3" presStyleIdx="0" presStyleCnt="3"/>
      <dgm:spPr/>
      <dgm:t>
        <a:bodyPr/>
        <a:lstStyle/>
        <a:p>
          <a:endParaRPr lang="zh-TW" altLang="en-US"/>
        </a:p>
      </dgm:t>
    </dgm:pt>
    <dgm:pt modelId="{344D9D03-6A9F-4AC3-95AE-24145EE4F4A7}" type="pres">
      <dgm:prSet presAssocID="{53F96144-EDF6-4BCE-AEAB-4BF54DBA3C35}" presName="hierChild4" presStyleCnt="0"/>
      <dgm:spPr/>
    </dgm:pt>
    <dgm:pt modelId="{379BC796-3227-4136-9051-9DED71D208DC}" type="pres">
      <dgm:prSet presAssocID="{53F96144-EDF6-4BCE-AEAB-4BF54DBA3C35}" presName="hierChild5" presStyleCnt="0"/>
      <dgm:spPr/>
    </dgm:pt>
    <dgm:pt modelId="{FDC1A68B-ED15-4807-A822-F7462BC14492}" type="pres">
      <dgm:prSet presAssocID="{F6885534-5D09-444B-8820-6CE15C79BC90}" presName="hierChild5" presStyleCnt="0"/>
      <dgm:spPr/>
      <dgm:t>
        <a:bodyPr/>
        <a:lstStyle/>
        <a:p>
          <a:endParaRPr lang="zh-TW" altLang="en-US"/>
        </a:p>
      </dgm:t>
    </dgm:pt>
    <dgm:pt modelId="{B662230B-2A87-4BE8-B577-9392BC403831}" type="pres">
      <dgm:prSet presAssocID="{1F518F57-1F77-4DB9-B746-7DDB1385A097}" presName="Name37" presStyleLbl="parChTrans1D2" presStyleIdx="2" presStyleCnt="7"/>
      <dgm:spPr/>
      <dgm:t>
        <a:bodyPr/>
        <a:lstStyle/>
        <a:p>
          <a:endParaRPr lang="zh-TW" altLang="en-US"/>
        </a:p>
      </dgm:t>
    </dgm:pt>
    <dgm:pt modelId="{EDE16C4C-4A2E-4CFC-89BE-96245946803E}" type="pres">
      <dgm:prSet presAssocID="{BCEB29D0-A83B-487A-A235-06A5619C21C2}" presName="hierRoot2" presStyleCnt="0">
        <dgm:presLayoutVars>
          <dgm:hierBranch val="init"/>
        </dgm:presLayoutVars>
      </dgm:prSet>
      <dgm:spPr/>
      <dgm:t>
        <a:bodyPr/>
        <a:lstStyle/>
        <a:p>
          <a:endParaRPr lang="zh-TW" altLang="en-US"/>
        </a:p>
      </dgm:t>
    </dgm:pt>
    <dgm:pt modelId="{C80C4FE3-5C2F-4998-8421-245C8CD66482}" type="pres">
      <dgm:prSet presAssocID="{BCEB29D0-A83B-487A-A235-06A5619C21C2}" presName="rootComposite" presStyleCnt="0"/>
      <dgm:spPr/>
      <dgm:t>
        <a:bodyPr/>
        <a:lstStyle/>
        <a:p>
          <a:endParaRPr lang="zh-TW" altLang="en-US"/>
        </a:p>
      </dgm:t>
    </dgm:pt>
    <dgm:pt modelId="{7CFA7800-C9B0-458F-9A43-9172B75F356F}" type="pres">
      <dgm:prSet presAssocID="{BCEB29D0-A83B-487A-A235-06A5619C21C2}" presName="rootText" presStyleLbl="node2" presStyleIdx="2" presStyleCnt="7">
        <dgm:presLayoutVars>
          <dgm:chPref val="3"/>
        </dgm:presLayoutVars>
      </dgm:prSet>
      <dgm:spPr/>
      <dgm:t>
        <a:bodyPr/>
        <a:lstStyle/>
        <a:p>
          <a:endParaRPr lang="zh-TW" altLang="en-US"/>
        </a:p>
      </dgm:t>
    </dgm:pt>
    <dgm:pt modelId="{F12CDAD6-B953-44C2-8249-5AB8CEFCE3AC}" type="pres">
      <dgm:prSet presAssocID="{BCEB29D0-A83B-487A-A235-06A5619C21C2}" presName="rootConnector" presStyleLbl="node2" presStyleIdx="2" presStyleCnt="7"/>
      <dgm:spPr/>
      <dgm:t>
        <a:bodyPr/>
        <a:lstStyle/>
        <a:p>
          <a:endParaRPr lang="zh-TW" altLang="en-US"/>
        </a:p>
      </dgm:t>
    </dgm:pt>
    <dgm:pt modelId="{8F57D284-C55B-459E-94B6-3D9C054569B0}" type="pres">
      <dgm:prSet presAssocID="{BCEB29D0-A83B-487A-A235-06A5619C21C2}" presName="hierChild4" presStyleCnt="0"/>
      <dgm:spPr/>
      <dgm:t>
        <a:bodyPr/>
        <a:lstStyle/>
        <a:p>
          <a:endParaRPr lang="zh-TW" altLang="en-US"/>
        </a:p>
      </dgm:t>
    </dgm:pt>
    <dgm:pt modelId="{1642CEBC-0E21-45E8-B1BA-A82B2B1B199F}" type="pres">
      <dgm:prSet presAssocID="{BCEB29D0-A83B-487A-A235-06A5619C21C2}" presName="hierChild5" presStyleCnt="0"/>
      <dgm:spPr/>
      <dgm:t>
        <a:bodyPr/>
        <a:lstStyle/>
        <a:p>
          <a:endParaRPr lang="zh-TW" altLang="en-US"/>
        </a:p>
      </dgm:t>
    </dgm:pt>
    <dgm:pt modelId="{39AEA830-FEDA-41D7-9606-536ED41C2B81}" type="pres">
      <dgm:prSet presAssocID="{533971D3-1CB7-41E6-A4F3-EF5FE85868AD}" presName="Name37" presStyleLbl="parChTrans1D2" presStyleIdx="3" presStyleCnt="7"/>
      <dgm:spPr/>
      <dgm:t>
        <a:bodyPr/>
        <a:lstStyle/>
        <a:p>
          <a:endParaRPr lang="zh-TW" altLang="en-US"/>
        </a:p>
      </dgm:t>
    </dgm:pt>
    <dgm:pt modelId="{D2F5BC4C-CE40-4F20-9B85-5859C3F9CEAD}" type="pres">
      <dgm:prSet presAssocID="{8348AAC5-B68C-4BBB-9962-DDC1CEEB4CB7}" presName="hierRoot2" presStyleCnt="0">
        <dgm:presLayoutVars>
          <dgm:hierBranch val="init"/>
        </dgm:presLayoutVars>
      </dgm:prSet>
      <dgm:spPr/>
      <dgm:t>
        <a:bodyPr/>
        <a:lstStyle/>
        <a:p>
          <a:endParaRPr lang="zh-TW" altLang="en-US"/>
        </a:p>
      </dgm:t>
    </dgm:pt>
    <dgm:pt modelId="{8AD1CCFC-B02B-40CE-89D7-477A3E3441B9}" type="pres">
      <dgm:prSet presAssocID="{8348AAC5-B68C-4BBB-9962-DDC1CEEB4CB7}" presName="rootComposite" presStyleCnt="0"/>
      <dgm:spPr/>
      <dgm:t>
        <a:bodyPr/>
        <a:lstStyle/>
        <a:p>
          <a:endParaRPr lang="zh-TW" altLang="en-US"/>
        </a:p>
      </dgm:t>
    </dgm:pt>
    <dgm:pt modelId="{8FE95A0E-122A-4743-B14C-ACE0295CF4EF}" type="pres">
      <dgm:prSet presAssocID="{8348AAC5-B68C-4BBB-9962-DDC1CEEB4CB7}" presName="rootText" presStyleLbl="node2" presStyleIdx="3" presStyleCnt="7">
        <dgm:presLayoutVars>
          <dgm:chPref val="3"/>
        </dgm:presLayoutVars>
      </dgm:prSet>
      <dgm:spPr/>
      <dgm:t>
        <a:bodyPr/>
        <a:lstStyle/>
        <a:p>
          <a:endParaRPr lang="zh-TW" altLang="en-US"/>
        </a:p>
      </dgm:t>
    </dgm:pt>
    <dgm:pt modelId="{A9BF2786-4E9F-4F52-A124-B93B91E96479}" type="pres">
      <dgm:prSet presAssocID="{8348AAC5-B68C-4BBB-9962-DDC1CEEB4CB7}" presName="rootConnector" presStyleLbl="node2" presStyleIdx="3" presStyleCnt="7"/>
      <dgm:spPr/>
      <dgm:t>
        <a:bodyPr/>
        <a:lstStyle/>
        <a:p>
          <a:endParaRPr lang="zh-TW" altLang="en-US"/>
        </a:p>
      </dgm:t>
    </dgm:pt>
    <dgm:pt modelId="{8AE4523A-14B6-4B7C-8699-B257DFBAAD93}" type="pres">
      <dgm:prSet presAssocID="{8348AAC5-B68C-4BBB-9962-DDC1CEEB4CB7}" presName="hierChild4" presStyleCnt="0"/>
      <dgm:spPr/>
      <dgm:t>
        <a:bodyPr/>
        <a:lstStyle/>
        <a:p>
          <a:endParaRPr lang="zh-TW" altLang="en-US"/>
        </a:p>
      </dgm:t>
    </dgm:pt>
    <dgm:pt modelId="{C3EE478D-6B4A-4FA3-AFAC-B2A26B631532}" type="pres">
      <dgm:prSet presAssocID="{8348AAC5-B68C-4BBB-9962-DDC1CEEB4CB7}" presName="hierChild5" presStyleCnt="0"/>
      <dgm:spPr/>
      <dgm:t>
        <a:bodyPr/>
        <a:lstStyle/>
        <a:p>
          <a:endParaRPr lang="zh-TW" altLang="en-US"/>
        </a:p>
      </dgm:t>
    </dgm:pt>
    <dgm:pt modelId="{5903541E-D209-4FBC-866A-0167AF1F26E9}" type="pres">
      <dgm:prSet presAssocID="{ECCFBD75-C8CF-42B7-8F4E-85086CE8AD44}" presName="Name37" presStyleLbl="parChTrans1D2" presStyleIdx="4" presStyleCnt="7"/>
      <dgm:spPr/>
      <dgm:t>
        <a:bodyPr/>
        <a:lstStyle/>
        <a:p>
          <a:endParaRPr lang="zh-TW" altLang="en-US"/>
        </a:p>
      </dgm:t>
    </dgm:pt>
    <dgm:pt modelId="{B13508AA-5FE1-456E-95DC-EF0F116393EE}" type="pres">
      <dgm:prSet presAssocID="{249EF4CC-98D0-4490-812D-A49DAA127D9A}" presName="hierRoot2" presStyleCnt="0">
        <dgm:presLayoutVars>
          <dgm:hierBranch val="init"/>
        </dgm:presLayoutVars>
      </dgm:prSet>
      <dgm:spPr/>
      <dgm:t>
        <a:bodyPr/>
        <a:lstStyle/>
        <a:p>
          <a:endParaRPr lang="zh-TW" altLang="en-US"/>
        </a:p>
      </dgm:t>
    </dgm:pt>
    <dgm:pt modelId="{2BE8BBA9-513D-4218-BBA0-C908AA2D9764}" type="pres">
      <dgm:prSet presAssocID="{249EF4CC-98D0-4490-812D-A49DAA127D9A}" presName="rootComposite" presStyleCnt="0"/>
      <dgm:spPr/>
      <dgm:t>
        <a:bodyPr/>
        <a:lstStyle/>
        <a:p>
          <a:endParaRPr lang="zh-TW" altLang="en-US"/>
        </a:p>
      </dgm:t>
    </dgm:pt>
    <dgm:pt modelId="{FFFA3D00-45A7-4474-8460-722DB31E2B22}" type="pres">
      <dgm:prSet presAssocID="{249EF4CC-98D0-4490-812D-A49DAA127D9A}" presName="rootText" presStyleLbl="node2" presStyleIdx="4" presStyleCnt="7">
        <dgm:presLayoutVars>
          <dgm:chPref val="3"/>
        </dgm:presLayoutVars>
      </dgm:prSet>
      <dgm:spPr/>
      <dgm:t>
        <a:bodyPr/>
        <a:lstStyle/>
        <a:p>
          <a:endParaRPr lang="zh-TW" altLang="en-US"/>
        </a:p>
      </dgm:t>
    </dgm:pt>
    <dgm:pt modelId="{9032C94B-1F95-45BE-A2C6-90D946851186}" type="pres">
      <dgm:prSet presAssocID="{249EF4CC-98D0-4490-812D-A49DAA127D9A}" presName="rootConnector" presStyleLbl="node2" presStyleIdx="4" presStyleCnt="7"/>
      <dgm:spPr/>
      <dgm:t>
        <a:bodyPr/>
        <a:lstStyle/>
        <a:p>
          <a:endParaRPr lang="zh-TW" altLang="en-US"/>
        </a:p>
      </dgm:t>
    </dgm:pt>
    <dgm:pt modelId="{EEA39C86-C8A2-4B98-8E80-D128410BC757}" type="pres">
      <dgm:prSet presAssocID="{249EF4CC-98D0-4490-812D-A49DAA127D9A}" presName="hierChild4" presStyleCnt="0"/>
      <dgm:spPr/>
      <dgm:t>
        <a:bodyPr/>
        <a:lstStyle/>
        <a:p>
          <a:endParaRPr lang="zh-TW" altLang="en-US"/>
        </a:p>
      </dgm:t>
    </dgm:pt>
    <dgm:pt modelId="{3C43DAA3-1E23-446F-A266-CAB1B5740CCA}" type="pres">
      <dgm:prSet presAssocID="{249EF4CC-98D0-4490-812D-A49DAA127D9A}" presName="hierChild5" presStyleCnt="0"/>
      <dgm:spPr/>
      <dgm:t>
        <a:bodyPr/>
        <a:lstStyle/>
        <a:p>
          <a:endParaRPr lang="zh-TW" altLang="en-US"/>
        </a:p>
      </dgm:t>
    </dgm:pt>
    <dgm:pt modelId="{26A40F52-EB57-422D-85AE-A26A80884451}" type="pres">
      <dgm:prSet presAssocID="{82A817ED-A0E3-466F-87C3-78E73B35E935}" presName="Name37" presStyleLbl="parChTrans1D2" presStyleIdx="5" presStyleCnt="7"/>
      <dgm:spPr/>
      <dgm:t>
        <a:bodyPr/>
        <a:lstStyle/>
        <a:p>
          <a:endParaRPr lang="zh-TW" altLang="en-US"/>
        </a:p>
      </dgm:t>
    </dgm:pt>
    <dgm:pt modelId="{CF98EFD4-22DC-4DD0-8981-2FEC2A0C25E2}" type="pres">
      <dgm:prSet presAssocID="{1D661327-0CD6-4411-B4FE-983CF350129D}" presName="hierRoot2" presStyleCnt="0">
        <dgm:presLayoutVars>
          <dgm:hierBranch val="init"/>
        </dgm:presLayoutVars>
      </dgm:prSet>
      <dgm:spPr/>
      <dgm:t>
        <a:bodyPr/>
        <a:lstStyle/>
        <a:p>
          <a:endParaRPr lang="zh-TW" altLang="en-US"/>
        </a:p>
      </dgm:t>
    </dgm:pt>
    <dgm:pt modelId="{7C30810C-27F9-4CAD-9959-421585CB1219}" type="pres">
      <dgm:prSet presAssocID="{1D661327-0CD6-4411-B4FE-983CF350129D}" presName="rootComposite" presStyleCnt="0"/>
      <dgm:spPr/>
      <dgm:t>
        <a:bodyPr/>
        <a:lstStyle/>
        <a:p>
          <a:endParaRPr lang="zh-TW" altLang="en-US"/>
        </a:p>
      </dgm:t>
    </dgm:pt>
    <dgm:pt modelId="{C6709A5C-AFF3-4D04-B967-F1E260F02AA3}" type="pres">
      <dgm:prSet presAssocID="{1D661327-0CD6-4411-B4FE-983CF350129D}" presName="rootText" presStyleLbl="node2" presStyleIdx="5" presStyleCnt="7">
        <dgm:presLayoutVars>
          <dgm:chPref val="3"/>
        </dgm:presLayoutVars>
      </dgm:prSet>
      <dgm:spPr/>
      <dgm:t>
        <a:bodyPr/>
        <a:lstStyle/>
        <a:p>
          <a:endParaRPr lang="zh-TW" altLang="en-US"/>
        </a:p>
      </dgm:t>
    </dgm:pt>
    <dgm:pt modelId="{50D1D29F-1227-4680-A245-580A55E4A2B0}" type="pres">
      <dgm:prSet presAssocID="{1D661327-0CD6-4411-B4FE-983CF350129D}" presName="rootConnector" presStyleLbl="node2" presStyleIdx="5" presStyleCnt="7"/>
      <dgm:spPr/>
      <dgm:t>
        <a:bodyPr/>
        <a:lstStyle/>
        <a:p>
          <a:endParaRPr lang="zh-TW" altLang="en-US"/>
        </a:p>
      </dgm:t>
    </dgm:pt>
    <dgm:pt modelId="{F6F740A1-FD9F-4A48-A754-08E4834D3FE1}" type="pres">
      <dgm:prSet presAssocID="{1D661327-0CD6-4411-B4FE-983CF350129D}" presName="hierChild4" presStyleCnt="0"/>
      <dgm:spPr/>
      <dgm:t>
        <a:bodyPr/>
        <a:lstStyle/>
        <a:p>
          <a:endParaRPr lang="zh-TW" altLang="en-US"/>
        </a:p>
      </dgm:t>
    </dgm:pt>
    <dgm:pt modelId="{DEA4CC0F-3382-4EB6-8187-4D55EE5CC74A}" type="pres">
      <dgm:prSet presAssocID="{64FCF020-CB87-4970-A1E5-7149DDCEA7C8}" presName="Name37" presStyleLbl="parChTrans1D3" presStyleIdx="1" presStyleCnt="3"/>
      <dgm:spPr/>
      <dgm:t>
        <a:bodyPr/>
        <a:lstStyle/>
        <a:p>
          <a:endParaRPr lang="zh-TW" altLang="en-US"/>
        </a:p>
      </dgm:t>
    </dgm:pt>
    <dgm:pt modelId="{7E4CF000-8DB8-4768-A64F-9F0FFAC5437A}" type="pres">
      <dgm:prSet presAssocID="{2043268D-1DFD-491C-93F9-10C04729BAB9}" presName="hierRoot2" presStyleCnt="0">
        <dgm:presLayoutVars>
          <dgm:hierBranch val="init"/>
        </dgm:presLayoutVars>
      </dgm:prSet>
      <dgm:spPr/>
      <dgm:t>
        <a:bodyPr/>
        <a:lstStyle/>
        <a:p>
          <a:endParaRPr lang="zh-TW" altLang="en-US"/>
        </a:p>
      </dgm:t>
    </dgm:pt>
    <dgm:pt modelId="{E67EC57E-17DF-4F4F-8A33-629689A253F7}" type="pres">
      <dgm:prSet presAssocID="{2043268D-1DFD-491C-93F9-10C04729BAB9}" presName="rootComposite" presStyleCnt="0"/>
      <dgm:spPr/>
      <dgm:t>
        <a:bodyPr/>
        <a:lstStyle/>
        <a:p>
          <a:endParaRPr lang="zh-TW" altLang="en-US"/>
        </a:p>
      </dgm:t>
    </dgm:pt>
    <dgm:pt modelId="{251963F0-B014-4AC7-9F2C-498E16BE4570}" type="pres">
      <dgm:prSet presAssocID="{2043268D-1DFD-491C-93F9-10C04729BAB9}" presName="rootText" presStyleLbl="node3" presStyleIdx="1" presStyleCnt="3" custScaleX="111377">
        <dgm:presLayoutVars>
          <dgm:chPref val="3"/>
        </dgm:presLayoutVars>
      </dgm:prSet>
      <dgm:spPr/>
      <dgm:t>
        <a:bodyPr/>
        <a:lstStyle/>
        <a:p>
          <a:endParaRPr lang="zh-TW" altLang="en-US"/>
        </a:p>
      </dgm:t>
    </dgm:pt>
    <dgm:pt modelId="{A12AC95D-F900-43FC-AF74-2E2CB129E239}" type="pres">
      <dgm:prSet presAssocID="{2043268D-1DFD-491C-93F9-10C04729BAB9}" presName="rootConnector" presStyleLbl="node3" presStyleIdx="1" presStyleCnt="3"/>
      <dgm:spPr/>
      <dgm:t>
        <a:bodyPr/>
        <a:lstStyle/>
        <a:p>
          <a:endParaRPr lang="zh-TW" altLang="en-US"/>
        </a:p>
      </dgm:t>
    </dgm:pt>
    <dgm:pt modelId="{8C18CFD5-8603-492C-A9EB-DF19E35885D0}" type="pres">
      <dgm:prSet presAssocID="{2043268D-1DFD-491C-93F9-10C04729BAB9}" presName="hierChild4" presStyleCnt="0"/>
      <dgm:spPr/>
      <dgm:t>
        <a:bodyPr/>
        <a:lstStyle/>
        <a:p>
          <a:endParaRPr lang="zh-TW" altLang="en-US"/>
        </a:p>
      </dgm:t>
    </dgm:pt>
    <dgm:pt modelId="{C89C4DFA-FAC6-4A54-8D10-847B1ECAED89}" type="pres">
      <dgm:prSet presAssocID="{2043268D-1DFD-491C-93F9-10C04729BAB9}" presName="hierChild5" presStyleCnt="0"/>
      <dgm:spPr/>
      <dgm:t>
        <a:bodyPr/>
        <a:lstStyle/>
        <a:p>
          <a:endParaRPr lang="zh-TW" altLang="en-US"/>
        </a:p>
      </dgm:t>
    </dgm:pt>
    <dgm:pt modelId="{559023FF-E529-47CC-A1E4-2A944E72BCE6}" type="pres">
      <dgm:prSet presAssocID="{1CBE5A48-64AD-4818-B868-6B417791469B}" presName="Name37" presStyleLbl="parChTrans1D3" presStyleIdx="2" presStyleCnt="3"/>
      <dgm:spPr/>
      <dgm:t>
        <a:bodyPr/>
        <a:lstStyle/>
        <a:p>
          <a:endParaRPr lang="zh-TW" altLang="en-US"/>
        </a:p>
      </dgm:t>
    </dgm:pt>
    <dgm:pt modelId="{1BAA88A2-FFDB-482A-974D-AAF52A228885}" type="pres">
      <dgm:prSet presAssocID="{01F0940E-0562-4337-BE8E-65AB0336D43E}" presName="hierRoot2" presStyleCnt="0">
        <dgm:presLayoutVars>
          <dgm:hierBranch val="init"/>
        </dgm:presLayoutVars>
      </dgm:prSet>
      <dgm:spPr/>
      <dgm:t>
        <a:bodyPr/>
        <a:lstStyle/>
        <a:p>
          <a:endParaRPr lang="zh-TW" altLang="en-US"/>
        </a:p>
      </dgm:t>
    </dgm:pt>
    <dgm:pt modelId="{170DF71F-6998-4FC0-932A-87C55B55B0C4}" type="pres">
      <dgm:prSet presAssocID="{01F0940E-0562-4337-BE8E-65AB0336D43E}" presName="rootComposite" presStyleCnt="0"/>
      <dgm:spPr/>
      <dgm:t>
        <a:bodyPr/>
        <a:lstStyle/>
        <a:p>
          <a:endParaRPr lang="zh-TW" altLang="en-US"/>
        </a:p>
      </dgm:t>
    </dgm:pt>
    <dgm:pt modelId="{0B39BB13-5700-470E-959B-5E7E95F744FA}" type="pres">
      <dgm:prSet presAssocID="{01F0940E-0562-4337-BE8E-65AB0336D43E}" presName="rootText" presStyleLbl="node3" presStyleIdx="2" presStyleCnt="3">
        <dgm:presLayoutVars>
          <dgm:chPref val="3"/>
        </dgm:presLayoutVars>
      </dgm:prSet>
      <dgm:spPr/>
      <dgm:t>
        <a:bodyPr/>
        <a:lstStyle/>
        <a:p>
          <a:endParaRPr lang="zh-TW" altLang="en-US"/>
        </a:p>
      </dgm:t>
    </dgm:pt>
    <dgm:pt modelId="{FB6E990D-C695-4EDB-A7EA-25A26C43822D}" type="pres">
      <dgm:prSet presAssocID="{01F0940E-0562-4337-BE8E-65AB0336D43E}" presName="rootConnector" presStyleLbl="node3" presStyleIdx="2" presStyleCnt="3"/>
      <dgm:spPr/>
      <dgm:t>
        <a:bodyPr/>
        <a:lstStyle/>
        <a:p>
          <a:endParaRPr lang="zh-TW" altLang="en-US"/>
        </a:p>
      </dgm:t>
    </dgm:pt>
    <dgm:pt modelId="{1F75F5AD-B8A5-4446-8ECC-8516A767DB64}" type="pres">
      <dgm:prSet presAssocID="{01F0940E-0562-4337-BE8E-65AB0336D43E}" presName="hierChild4" presStyleCnt="0"/>
      <dgm:spPr/>
      <dgm:t>
        <a:bodyPr/>
        <a:lstStyle/>
        <a:p>
          <a:endParaRPr lang="zh-TW" altLang="en-US"/>
        </a:p>
      </dgm:t>
    </dgm:pt>
    <dgm:pt modelId="{0137E91C-A445-49A6-8954-D26CA9993F06}" type="pres">
      <dgm:prSet presAssocID="{01F0940E-0562-4337-BE8E-65AB0336D43E}" presName="hierChild5" presStyleCnt="0"/>
      <dgm:spPr/>
      <dgm:t>
        <a:bodyPr/>
        <a:lstStyle/>
        <a:p>
          <a:endParaRPr lang="zh-TW" altLang="en-US"/>
        </a:p>
      </dgm:t>
    </dgm:pt>
    <dgm:pt modelId="{3E685089-A15C-404B-9394-DBAA602DB505}" type="pres">
      <dgm:prSet presAssocID="{1D661327-0CD6-4411-B4FE-983CF350129D}" presName="hierChild5" presStyleCnt="0"/>
      <dgm:spPr/>
      <dgm:t>
        <a:bodyPr/>
        <a:lstStyle/>
        <a:p>
          <a:endParaRPr lang="zh-TW" altLang="en-US"/>
        </a:p>
      </dgm:t>
    </dgm:pt>
    <dgm:pt modelId="{EB3C44C1-BB9B-44D6-BCE4-3F293BAAFBBA}" type="pres">
      <dgm:prSet presAssocID="{7FC00A63-33E8-473B-9A93-0464EDD9979D}" presName="Name37" presStyleLbl="parChTrans1D2" presStyleIdx="6" presStyleCnt="7"/>
      <dgm:spPr/>
      <dgm:t>
        <a:bodyPr/>
        <a:lstStyle/>
        <a:p>
          <a:endParaRPr lang="zh-TW" altLang="en-US"/>
        </a:p>
      </dgm:t>
    </dgm:pt>
    <dgm:pt modelId="{BADD23F3-4F85-4624-BF0B-F5E4D25B1B87}" type="pres">
      <dgm:prSet presAssocID="{BAA1D612-F144-4989-AB81-5352D2E76B43}" presName="hierRoot2" presStyleCnt="0">
        <dgm:presLayoutVars>
          <dgm:hierBranch val="init"/>
        </dgm:presLayoutVars>
      </dgm:prSet>
      <dgm:spPr/>
      <dgm:t>
        <a:bodyPr/>
        <a:lstStyle/>
        <a:p>
          <a:endParaRPr lang="zh-TW" altLang="en-US"/>
        </a:p>
      </dgm:t>
    </dgm:pt>
    <dgm:pt modelId="{F644B86A-5928-410D-B6FF-695B2ED7BC5E}" type="pres">
      <dgm:prSet presAssocID="{BAA1D612-F144-4989-AB81-5352D2E76B43}" presName="rootComposite" presStyleCnt="0"/>
      <dgm:spPr/>
      <dgm:t>
        <a:bodyPr/>
        <a:lstStyle/>
        <a:p>
          <a:endParaRPr lang="zh-TW" altLang="en-US"/>
        </a:p>
      </dgm:t>
    </dgm:pt>
    <dgm:pt modelId="{D79250A0-B429-404C-8621-1D51564E3E74}" type="pres">
      <dgm:prSet presAssocID="{BAA1D612-F144-4989-AB81-5352D2E76B43}" presName="rootText" presStyleLbl="node2" presStyleIdx="6" presStyleCnt="7">
        <dgm:presLayoutVars>
          <dgm:chPref val="3"/>
        </dgm:presLayoutVars>
      </dgm:prSet>
      <dgm:spPr/>
      <dgm:t>
        <a:bodyPr/>
        <a:lstStyle/>
        <a:p>
          <a:endParaRPr lang="zh-TW" altLang="en-US"/>
        </a:p>
      </dgm:t>
    </dgm:pt>
    <dgm:pt modelId="{E6915BD6-9647-4E23-AC80-A225C7F21060}" type="pres">
      <dgm:prSet presAssocID="{BAA1D612-F144-4989-AB81-5352D2E76B43}" presName="rootConnector" presStyleLbl="node2" presStyleIdx="6" presStyleCnt="7"/>
      <dgm:spPr/>
      <dgm:t>
        <a:bodyPr/>
        <a:lstStyle/>
        <a:p>
          <a:endParaRPr lang="zh-TW" altLang="en-US"/>
        </a:p>
      </dgm:t>
    </dgm:pt>
    <dgm:pt modelId="{7DEA0E88-9B8D-4D0B-9D6B-D728A8FF7AF6}" type="pres">
      <dgm:prSet presAssocID="{BAA1D612-F144-4989-AB81-5352D2E76B43}" presName="hierChild4" presStyleCnt="0"/>
      <dgm:spPr/>
      <dgm:t>
        <a:bodyPr/>
        <a:lstStyle/>
        <a:p>
          <a:endParaRPr lang="zh-TW" altLang="en-US"/>
        </a:p>
      </dgm:t>
    </dgm:pt>
    <dgm:pt modelId="{5036411B-C7FF-4938-97CE-4254C27C5F0E}" type="pres">
      <dgm:prSet presAssocID="{BAA1D612-F144-4989-AB81-5352D2E76B43}" presName="hierChild5" presStyleCnt="0"/>
      <dgm:spPr/>
      <dgm:t>
        <a:bodyPr/>
        <a:lstStyle/>
        <a:p>
          <a:endParaRPr lang="zh-TW" altLang="en-US"/>
        </a:p>
      </dgm:t>
    </dgm:pt>
    <dgm:pt modelId="{52266ABB-2148-4612-835D-F14A588AA8BB}" type="pres">
      <dgm:prSet presAssocID="{698ADD91-3D31-4A32-B669-71EBC5014D71}" presName="hierChild3" presStyleCnt="0"/>
      <dgm:spPr/>
      <dgm:t>
        <a:bodyPr/>
        <a:lstStyle/>
        <a:p>
          <a:endParaRPr lang="zh-TW" altLang="en-US"/>
        </a:p>
      </dgm:t>
    </dgm:pt>
  </dgm:ptLst>
  <dgm:cxnLst>
    <dgm:cxn modelId="{0C6BC0E8-8F7B-46C1-B53E-0D27C10D80F4}" srcId="{698ADD91-3D31-4A32-B669-71EBC5014D71}" destId="{728317C1-A013-489F-B205-EBB83D9FBCCB}" srcOrd="0" destOrd="0" parTransId="{4B51B68D-05BC-4123-8956-910B91E1D97E}" sibTransId="{9ED4A591-DB5A-4D10-8106-54425F2E08B0}"/>
    <dgm:cxn modelId="{04844E64-8376-40BA-B012-5222DE8E7A87}" srcId="{698ADD91-3D31-4A32-B669-71EBC5014D71}" destId="{249EF4CC-98D0-4490-812D-A49DAA127D9A}" srcOrd="4" destOrd="0" parTransId="{ECCFBD75-C8CF-42B7-8F4E-85086CE8AD44}" sibTransId="{3A9156E1-CEF7-4621-8884-4B7C3FDD2712}"/>
    <dgm:cxn modelId="{AFDDEA53-DA62-467F-99D2-C267C88D8C5D}" type="presOf" srcId="{82A817ED-A0E3-466F-87C3-78E73B35E935}" destId="{26A40F52-EB57-422D-85AE-A26A80884451}" srcOrd="0" destOrd="0" presId="urn:microsoft.com/office/officeart/2005/8/layout/orgChart1"/>
    <dgm:cxn modelId="{8C16E716-27AF-41B5-8467-0F72765BB08C}" type="presOf" srcId="{53F96144-EDF6-4BCE-AEAB-4BF54DBA3C35}" destId="{E40ACB11-3D52-46EF-863E-042123CA64CD}" srcOrd="0" destOrd="0" presId="urn:microsoft.com/office/officeart/2005/8/layout/orgChart1"/>
    <dgm:cxn modelId="{6DE64612-46E6-4288-B545-2F0E606FD87B}" type="presOf" srcId="{2043268D-1DFD-491C-93F9-10C04729BAB9}" destId="{A12AC95D-F900-43FC-AF74-2E2CB129E239}" srcOrd="1" destOrd="0" presId="urn:microsoft.com/office/officeart/2005/8/layout/orgChart1"/>
    <dgm:cxn modelId="{773A955A-E366-43E8-A3C7-93CD947A1735}" type="presOf" srcId="{533971D3-1CB7-41E6-A4F3-EF5FE85868AD}" destId="{39AEA830-FEDA-41D7-9606-536ED41C2B81}" srcOrd="0" destOrd="0" presId="urn:microsoft.com/office/officeart/2005/8/layout/orgChart1"/>
    <dgm:cxn modelId="{A14EC71C-FBDD-4BCD-908E-116C52E3280F}" type="presOf" srcId="{F504447E-B83C-4102-B4A6-12059B260195}" destId="{20A4C85A-77E7-4D66-82E8-47FB20E573CB}" srcOrd="0" destOrd="0" presId="urn:microsoft.com/office/officeart/2005/8/layout/orgChart1"/>
    <dgm:cxn modelId="{6299EDE2-0AAB-4C0A-B2A7-C40D38A1D251}" type="presOf" srcId="{64FCF020-CB87-4970-A1E5-7149DDCEA7C8}" destId="{DEA4CC0F-3382-4EB6-8187-4D55EE5CC74A}" srcOrd="0" destOrd="0" presId="urn:microsoft.com/office/officeart/2005/8/layout/orgChart1"/>
    <dgm:cxn modelId="{C7E359AF-55B8-42AF-A67A-4548BE21839E}" srcId="{698ADD91-3D31-4A32-B669-71EBC5014D71}" destId="{BAA1D612-F144-4989-AB81-5352D2E76B43}" srcOrd="6" destOrd="0" parTransId="{7FC00A63-33E8-473B-9A93-0464EDD9979D}" sibTransId="{8828E6B4-9C89-4A0F-AC60-F216818F4B15}"/>
    <dgm:cxn modelId="{AB98717B-2537-4E76-9D4E-E24D566179E3}" type="presOf" srcId="{1D661327-0CD6-4411-B4FE-983CF350129D}" destId="{C6709A5C-AFF3-4D04-B967-F1E260F02AA3}" srcOrd="0" destOrd="0" presId="urn:microsoft.com/office/officeart/2005/8/layout/orgChart1"/>
    <dgm:cxn modelId="{80035852-AAD6-4B2E-9619-BB57D7B34AC4}" srcId="{698ADD91-3D31-4A32-B669-71EBC5014D71}" destId="{BCEB29D0-A83B-487A-A235-06A5619C21C2}" srcOrd="2" destOrd="0" parTransId="{1F518F57-1F77-4DB9-B746-7DDB1385A097}" sibTransId="{D36B4305-4B72-470C-879D-2059802BF0DC}"/>
    <dgm:cxn modelId="{3007DECD-E823-448F-A9C7-CF3E5410CD1A}" type="presOf" srcId="{07CD7686-E09F-44A2-8912-9ACB363C4642}" destId="{EC614F29-3A5B-4D66-9A8F-91594E8BC0A4}" srcOrd="0" destOrd="0" presId="urn:microsoft.com/office/officeart/2005/8/layout/orgChart1"/>
    <dgm:cxn modelId="{39CA6319-DC81-418E-B1F5-F3F5955C049C}" type="presOf" srcId="{7FC00A63-33E8-473B-9A93-0464EDD9979D}" destId="{EB3C44C1-BB9B-44D6-BCE4-3F293BAAFBBA}" srcOrd="0" destOrd="0" presId="urn:microsoft.com/office/officeart/2005/8/layout/orgChart1"/>
    <dgm:cxn modelId="{B9B24A61-D61B-44F1-A5C8-BEE877FB7F32}" type="presOf" srcId="{728317C1-A013-489F-B205-EBB83D9FBCCB}" destId="{EF6E3EB7-EAC8-46E9-8D43-1E50F9D91B48}" srcOrd="1" destOrd="0" presId="urn:microsoft.com/office/officeart/2005/8/layout/orgChart1"/>
    <dgm:cxn modelId="{80903E8F-7AF4-49B0-B9B2-C7BBA74CA773}" type="presOf" srcId="{8348AAC5-B68C-4BBB-9962-DDC1CEEB4CB7}" destId="{8FE95A0E-122A-4743-B14C-ACE0295CF4EF}" srcOrd="0" destOrd="0" presId="urn:microsoft.com/office/officeart/2005/8/layout/orgChart1"/>
    <dgm:cxn modelId="{897C18F0-2C29-4D6C-8990-01E5993937E8}" type="presOf" srcId="{01F0940E-0562-4337-BE8E-65AB0336D43E}" destId="{0B39BB13-5700-470E-959B-5E7E95F744FA}" srcOrd="0" destOrd="0" presId="urn:microsoft.com/office/officeart/2005/8/layout/orgChart1"/>
    <dgm:cxn modelId="{865DECFE-FF88-4289-AF0B-C4C8CF9CD55D}" srcId="{698ADD91-3D31-4A32-B669-71EBC5014D71}" destId="{F6885534-5D09-444B-8820-6CE15C79BC90}" srcOrd="1" destOrd="0" parTransId="{69BCD36A-FDFE-4470-8170-27403ED35B44}" sibTransId="{A50EBBE1-1B71-4ED0-B00F-1B1A264F34A9}"/>
    <dgm:cxn modelId="{283ED07C-5882-48B7-9770-A8951C0366E8}" type="presOf" srcId="{698ADD91-3D31-4A32-B669-71EBC5014D71}" destId="{E2A08126-95D6-4A9A-A040-FBB4351AA966}" srcOrd="0" destOrd="0" presId="urn:microsoft.com/office/officeart/2005/8/layout/orgChart1"/>
    <dgm:cxn modelId="{E0515F29-0AB7-461F-B2DD-0604EC56DB3A}" type="presOf" srcId="{1F518F57-1F77-4DB9-B746-7DDB1385A097}" destId="{B662230B-2A87-4BE8-B577-9392BC403831}" srcOrd="0" destOrd="0" presId="urn:microsoft.com/office/officeart/2005/8/layout/orgChart1"/>
    <dgm:cxn modelId="{E702A52A-3345-4A38-BBAE-B49B260841A1}" type="presOf" srcId="{69BCD36A-FDFE-4470-8170-27403ED35B44}" destId="{5729AE08-8BE7-4846-825E-B8A621D64CFC}" srcOrd="0" destOrd="0" presId="urn:microsoft.com/office/officeart/2005/8/layout/orgChart1"/>
    <dgm:cxn modelId="{040356ED-5777-4AEC-AB79-14F1BA601402}" type="presOf" srcId="{249EF4CC-98D0-4490-812D-A49DAA127D9A}" destId="{FFFA3D00-45A7-4474-8460-722DB31E2B22}" srcOrd="0" destOrd="0" presId="urn:microsoft.com/office/officeart/2005/8/layout/orgChart1"/>
    <dgm:cxn modelId="{30BF671E-D4E8-4E1E-852A-CC7730AD3F83}" srcId="{1D661327-0CD6-4411-B4FE-983CF350129D}" destId="{01F0940E-0562-4337-BE8E-65AB0336D43E}" srcOrd="1" destOrd="0" parTransId="{1CBE5A48-64AD-4818-B868-6B417791469B}" sibTransId="{3CD78204-072A-4DB7-B252-3A8A7371B37F}"/>
    <dgm:cxn modelId="{BA72D581-4F35-4670-895E-5958A79486FD}" type="presOf" srcId="{BCEB29D0-A83B-487A-A235-06A5619C21C2}" destId="{F12CDAD6-B953-44C2-8249-5AB8CEFCE3AC}" srcOrd="1" destOrd="0" presId="urn:microsoft.com/office/officeart/2005/8/layout/orgChart1"/>
    <dgm:cxn modelId="{F6A02F3B-988A-42FB-835E-2B0C5DB61E16}" type="presOf" srcId="{1CBE5A48-64AD-4818-B868-6B417791469B}" destId="{559023FF-E529-47CC-A1E4-2A944E72BCE6}" srcOrd="0" destOrd="0" presId="urn:microsoft.com/office/officeart/2005/8/layout/orgChart1"/>
    <dgm:cxn modelId="{89FB33E9-14CB-4C3B-AB41-51E2FB872396}" type="presOf" srcId="{698ADD91-3D31-4A32-B669-71EBC5014D71}" destId="{99441C09-EFDE-4460-8EF3-F45877F5A22F}" srcOrd="1" destOrd="0" presId="urn:microsoft.com/office/officeart/2005/8/layout/orgChart1"/>
    <dgm:cxn modelId="{C745A06D-7768-416F-B7C7-B35A51641EF5}" type="presOf" srcId="{BAA1D612-F144-4989-AB81-5352D2E76B43}" destId="{E6915BD6-9647-4E23-AC80-A225C7F21060}" srcOrd="1" destOrd="0" presId="urn:microsoft.com/office/officeart/2005/8/layout/orgChart1"/>
    <dgm:cxn modelId="{8291C04D-CD0E-4EA1-B2A3-23271A7578C0}" srcId="{F6885534-5D09-444B-8820-6CE15C79BC90}" destId="{53F96144-EDF6-4BCE-AEAB-4BF54DBA3C35}" srcOrd="0" destOrd="0" parTransId="{07CD7686-E09F-44A2-8912-9ACB363C4642}" sibTransId="{38BCF02D-5650-4488-A566-8F4384602E42}"/>
    <dgm:cxn modelId="{ACDAEA42-0D15-461A-839F-5EEAA2FA9899}" type="presOf" srcId="{249EF4CC-98D0-4490-812D-A49DAA127D9A}" destId="{9032C94B-1F95-45BE-A2C6-90D946851186}" srcOrd="1" destOrd="0" presId="urn:microsoft.com/office/officeart/2005/8/layout/orgChart1"/>
    <dgm:cxn modelId="{D9C420D4-6A1F-4DA5-901F-43C2532B82ED}" srcId="{698ADD91-3D31-4A32-B669-71EBC5014D71}" destId="{1D661327-0CD6-4411-B4FE-983CF350129D}" srcOrd="5" destOrd="0" parTransId="{82A817ED-A0E3-466F-87C3-78E73B35E935}" sibTransId="{72F8047D-3CFA-4A97-AF7B-B0F61311EAC4}"/>
    <dgm:cxn modelId="{56D4A1BD-6893-453E-BCC0-98E69D152105}" type="presOf" srcId="{1D661327-0CD6-4411-B4FE-983CF350129D}" destId="{50D1D29F-1227-4680-A245-580A55E4A2B0}" srcOrd="1" destOrd="0" presId="urn:microsoft.com/office/officeart/2005/8/layout/orgChart1"/>
    <dgm:cxn modelId="{DAC5E148-FC40-47FC-A178-F862A384223F}" type="presOf" srcId="{F6885534-5D09-444B-8820-6CE15C79BC90}" destId="{43086B4E-5DD9-4AE3-83F0-F716BC6E9B60}" srcOrd="0" destOrd="0" presId="urn:microsoft.com/office/officeart/2005/8/layout/orgChart1"/>
    <dgm:cxn modelId="{11A4AA71-412D-45E1-9373-11E75E86A0EE}" type="presOf" srcId="{8348AAC5-B68C-4BBB-9962-DDC1CEEB4CB7}" destId="{A9BF2786-4E9F-4F52-A124-B93B91E96479}" srcOrd="1" destOrd="0" presId="urn:microsoft.com/office/officeart/2005/8/layout/orgChart1"/>
    <dgm:cxn modelId="{A5A6231F-4515-4A9A-A2CF-64A974FA952F}" type="presOf" srcId="{BCEB29D0-A83B-487A-A235-06A5619C21C2}" destId="{7CFA7800-C9B0-458F-9A43-9172B75F356F}" srcOrd="0" destOrd="0" presId="urn:microsoft.com/office/officeart/2005/8/layout/orgChart1"/>
    <dgm:cxn modelId="{11231898-3180-43AC-8EBD-157370AF9A16}" type="presOf" srcId="{53F96144-EDF6-4BCE-AEAB-4BF54DBA3C35}" destId="{AE6AED45-FC36-41FD-8454-B5D5C4740C03}" srcOrd="1" destOrd="0" presId="urn:microsoft.com/office/officeart/2005/8/layout/orgChart1"/>
    <dgm:cxn modelId="{E8F56731-48ED-454C-B742-B9DD7F1FDF9F}" type="presOf" srcId="{728317C1-A013-489F-B205-EBB83D9FBCCB}" destId="{3A858686-9004-4BAE-BA17-2411A839A766}" srcOrd="0" destOrd="0" presId="urn:microsoft.com/office/officeart/2005/8/layout/orgChart1"/>
    <dgm:cxn modelId="{5E35C06F-B42C-49DF-92F2-9CD39DB33B16}" srcId="{1D661327-0CD6-4411-B4FE-983CF350129D}" destId="{2043268D-1DFD-491C-93F9-10C04729BAB9}" srcOrd="0" destOrd="0" parTransId="{64FCF020-CB87-4970-A1E5-7149DDCEA7C8}" sibTransId="{093B7E4C-5B30-4CC2-A831-9835F96A3481}"/>
    <dgm:cxn modelId="{39FE5D9C-BA26-4FB2-A458-CEE7FC4AE4A6}" type="presOf" srcId="{ECCFBD75-C8CF-42B7-8F4E-85086CE8AD44}" destId="{5903541E-D209-4FBC-866A-0167AF1F26E9}" srcOrd="0" destOrd="0" presId="urn:microsoft.com/office/officeart/2005/8/layout/orgChart1"/>
    <dgm:cxn modelId="{1518F6C4-E5E2-4D32-B9E0-7C3160BAE23B}" type="presOf" srcId="{BAA1D612-F144-4989-AB81-5352D2E76B43}" destId="{D79250A0-B429-404C-8621-1D51564E3E74}" srcOrd="0" destOrd="0" presId="urn:microsoft.com/office/officeart/2005/8/layout/orgChart1"/>
    <dgm:cxn modelId="{773643DE-3861-4200-93F5-88AEF39EFC33}" srcId="{698ADD91-3D31-4A32-B669-71EBC5014D71}" destId="{8348AAC5-B68C-4BBB-9962-DDC1CEEB4CB7}" srcOrd="3" destOrd="0" parTransId="{533971D3-1CB7-41E6-A4F3-EF5FE85868AD}" sibTransId="{6AA07811-82FA-400E-A2BF-C6E04EF0C8A3}"/>
    <dgm:cxn modelId="{3F12E0F9-1AA6-4C85-811C-B3D90877F3E3}" type="presOf" srcId="{4B51B68D-05BC-4123-8956-910B91E1D97E}" destId="{FFDB1737-C366-449F-8DF1-1A118B90247D}" srcOrd="0" destOrd="0" presId="urn:microsoft.com/office/officeart/2005/8/layout/orgChart1"/>
    <dgm:cxn modelId="{2D8AE64A-12EE-4937-9718-491526A014B5}" type="presOf" srcId="{01F0940E-0562-4337-BE8E-65AB0336D43E}" destId="{FB6E990D-C695-4EDB-A7EA-25A26C43822D}" srcOrd="1" destOrd="0" presId="urn:microsoft.com/office/officeart/2005/8/layout/orgChart1"/>
    <dgm:cxn modelId="{CEC82A3C-A454-4320-B1CC-22B89E795B7F}" type="presOf" srcId="{F6885534-5D09-444B-8820-6CE15C79BC90}" destId="{39A95334-2B25-47EA-BDE1-F26EF81D5DE9}" srcOrd="1" destOrd="0" presId="urn:microsoft.com/office/officeart/2005/8/layout/orgChart1"/>
    <dgm:cxn modelId="{950D3E6A-4620-4033-A2E5-57C0CBD7A2E3}" srcId="{F504447E-B83C-4102-B4A6-12059B260195}" destId="{698ADD91-3D31-4A32-B669-71EBC5014D71}" srcOrd="0" destOrd="0" parTransId="{02A4CDFD-DDD9-4971-8018-D4BE4BC178A2}" sibTransId="{741C8523-8900-44A3-BB81-94E104823BFA}"/>
    <dgm:cxn modelId="{2DE5170A-4543-4B17-9092-C72FD4F7BCE6}" type="presOf" srcId="{2043268D-1DFD-491C-93F9-10C04729BAB9}" destId="{251963F0-B014-4AC7-9F2C-498E16BE4570}" srcOrd="0" destOrd="0" presId="urn:microsoft.com/office/officeart/2005/8/layout/orgChart1"/>
    <dgm:cxn modelId="{8646D881-556C-4332-B34D-E982A8FB8B2F}" type="presParOf" srcId="{20A4C85A-77E7-4D66-82E8-47FB20E573CB}" destId="{44D91FAE-20CF-4BF5-BF10-CC4B86C23194}" srcOrd="0" destOrd="0" presId="urn:microsoft.com/office/officeart/2005/8/layout/orgChart1"/>
    <dgm:cxn modelId="{C8C803C3-BDE3-412C-A6AD-21DF4FB0AA91}" type="presParOf" srcId="{44D91FAE-20CF-4BF5-BF10-CC4B86C23194}" destId="{D19F3F59-FEDC-4D4D-B68D-E5BADB93982C}" srcOrd="0" destOrd="0" presId="urn:microsoft.com/office/officeart/2005/8/layout/orgChart1"/>
    <dgm:cxn modelId="{4D11E903-2F7E-4DD1-AF1C-800BE838A20A}" type="presParOf" srcId="{D19F3F59-FEDC-4D4D-B68D-E5BADB93982C}" destId="{E2A08126-95D6-4A9A-A040-FBB4351AA966}" srcOrd="0" destOrd="0" presId="urn:microsoft.com/office/officeart/2005/8/layout/orgChart1"/>
    <dgm:cxn modelId="{EEFE5EF2-6B34-412B-9DEA-6114D757C5A2}" type="presParOf" srcId="{D19F3F59-FEDC-4D4D-B68D-E5BADB93982C}" destId="{99441C09-EFDE-4460-8EF3-F45877F5A22F}" srcOrd="1" destOrd="0" presId="urn:microsoft.com/office/officeart/2005/8/layout/orgChart1"/>
    <dgm:cxn modelId="{7D805E4A-9D71-49A2-9FCB-CBA56802EC7C}" type="presParOf" srcId="{44D91FAE-20CF-4BF5-BF10-CC4B86C23194}" destId="{834BF122-61D2-4917-8EF4-880459F8645F}" srcOrd="1" destOrd="0" presId="urn:microsoft.com/office/officeart/2005/8/layout/orgChart1"/>
    <dgm:cxn modelId="{AE3CC774-5325-446E-BA7D-3A15D134B56A}" type="presParOf" srcId="{834BF122-61D2-4917-8EF4-880459F8645F}" destId="{FFDB1737-C366-449F-8DF1-1A118B90247D}" srcOrd="0" destOrd="0" presId="urn:microsoft.com/office/officeart/2005/8/layout/orgChart1"/>
    <dgm:cxn modelId="{25D21054-C319-47D4-B5BF-8C7010526807}" type="presParOf" srcId="{834BF122-61D2-4917-8EF4-880459F8645F}" destId="{E2AE3095-810B-4F48-83C9-376ACD35F5EC}" srcOrd="1" destOrd="0" presId="urn:microsoft.com/office/officeart/2005/8/layout/orgChart1"/>
    <dgm:cxn modelId="{C15C5DF1-6001-4975-9C1F-F2773CA02636}" type="presParOf" srcId="{E2AE3095-810B-4F48-83C9-376ACD35F5EC}" destId="{67AD21DA-E6F4-4A04-8ECF-8F60093AF250}" srcOrd="0" destOrd="0" presId="urn:microsoft.com/office/officeart/2005/8/layout/orgChart1"/>
    <dgm:cxn modelId="{164620DA-A72D-4B9D-9A10-384BE93CC010}" type="presParOf" srcId="{67AD21DA-E6F4-4A04-8ECF-8F60093AF250}" destId="{3A858686-9004-4BAE-BA17-2411A839A766}" srcOrd="0" destOrd="0" presId="urn:microsoft.com/office/officeart/2005/8/layout/orgChart1"/>
    <dgm:cxn modelId="{E4BF8F26-94ED-4E1B-AB24-23E6E4D9F351}" type="presParOf" srcId="{67AD21DA-E6F4-4A04-8ECF-8F60093AF250}" destId="{EF6E3EB7-EAC8-46E9-8D43-1E50F9D91B48}" srcOrd="1" destOrd="0" presId="urn:microsoft.com/office/officeart/2005/8/layout/orgChart1"/>
    <dgm:cxn modelId="{6D972B91-324B-42E5-AC91-51BE50FBD618}" type="presParOf" srcId="{E2AE3095-810B-4F48-83C9-376ACD35F5EC}" destId="{A22532BA-DDCF-4BE4-8648-D1D0AF115F55}" srcOrd="1" destOrd="0" presId="urn:microsoft.com/office/officeart/2005/8/layout/orgChart1"/>
    <dgm:cxn modelId="{9CC8B5A1-D562-4717-B245-8B1A9559E478}" type="presParOf" srcId="{E2AE3095-810B-4F48-83C9-376ACD35F5EC}" destId="{D32869C2-AC63-477D-87C8-206EA86638A8}" srcOrd="2" destOrd="0" presId="urn:microsoft.com/office/officeart/2005/8/layout/orgChart1"/>
    <dgm:cxn modelId="{6C4F2FA7-833E-4990-AEE1-A05CB218F3D8}" type="presParOf" srcId="{834BF122-61D2-4917-8EF4-880459F8645F}" destId="{5729AE08-8BE7-4846-825E-B8A621D64CFC}" srcOrd="2" destOrd="0" presId="urn:microsoft.com/office/officeart/2005/8/layout/orgChart1"/>
    <dgm:cxn modelId="{95A58EEB-2EEC-49E0-BC48-CC1CD08EF4F7}" type="presParOf" srcId="{834BF122-61D2-4917-8EF4-880459F8645F}" destId="{01C6663C-E9A0-4A8A-B766-E84EF5CF0734}" srcOrd="3" destOrd="0" presId="urn:microsoft.com/office/officeart/2005/8/layout/orgChart1"/>
    <dgm:cxn modelId="{6AD801C9-616D-4747-A3F5-49C3E0AEC8DB}" type="presParOf" srcId="{01C6663C-E9A0-4A8A-B766-E84EF5CF0734}" destId="{21B28898-3A31-4BDE-AE99-EBFF883D506B}" srcOrd="0" destOrd="0" presId="urn:microsoft.com/office/officeart/2005/8/layout/orgChart1"/>
    <dgm:cxn modelId="{E6C85622-310D-445E-B105-64B2341D8172}" type="presParOf" srcId="{21B28898-3A31-4BDE-AE99-EBFF883D506B}" destId="{43086B4E-5DD9-4AE3-83F0-F716BC6E9B60}" srcOrd="0" destOrd="0" presId="urn:microsoft.com/office/officeart/2005/8/layout/orgChart1"/>
    <dgm:cxn modelId="{AB6B576A-014B-4425-860B-C4B8861C40C1}" type="presParOf" srcId="{21B28898-3A31-4BDE-AE99-EBFF883D506B}" destId="{39A95334-2B25-47EA-BDE1-F26EF81D5DE9}" srcOrd="1" destOrd="0" presId="urn:microsoft.com/office/officeart/2005/8/layout/orgChart1"/>
    <dgm:cxn modelId="{8CD43A7F-F836-45F8-B5BB-5E9E2451674B}" type="presParOf" srcId="{01C6663C-E9A0-4A8A-B766-E84EF5CF0734}" destId="{92DAF407-0316-4FEB-BCF3-CACFC0EEB0CC}" srcOrd="1" destOrd="0" presId="urn:microsoft.com/office/officeart/2005/8/layout/orgChart1"/>
    <dgm:cxn modelId="{43987B68-7F9D-4F6B-A087-FA8858EA1438}" type="presParOf" srcId="{92DAF407-0316-4FEB-BCF3-CACFC0EEB0CC}" destId="{EC614F29-3A5B-4D66-9A8F-91594E8BC0A4}" srcOrd="0" destOrd="0" presId="urn:microsoft.com/office/officeart/2005/8/layout/orgChart1"/>
    <dgm:cxn modelId="{33DA5002-2D43-4BA8-95BC-93FBAC32AA61}" type="presParOf" srcId="{92DAF407-0316-4FEB-BCF3-CACFC0EEB0CC}" destId="{F523D856-2833-4208-B8ED-2F09A7499F69}" srcOrd="1" destOrd="0" presId="urn:microsoft.com/office/officeart/2005/8/layout/orgChart1"/>
    <dgm:cxn modelId="{6A20E060-79A7-4554-96CC-12BB68657EAE}" type="presParOf" srcId="{F523D856-2833-4208-B8ED-2F09A7499F69}" destId="{4F5F6CC4-A13B-4B68-9AEC-E2D77ECE6635}" srcOrd="0" destOrd="0" presId="urn:microsoft.com/office/officeart/2005/8/layout/orgChart1"/>
    <dgm:cxn modelId="{F75225BE-C355-42C6-BDE6-155D98ADFCC9}" type="presParOf" srcId="{4F5F6CC4-A13B-4B68-9AEC-E2D77ECE6635}" destId="{E40ACB11-3D52-46EF-863E-042123CA64CD}" srcOrd="0" destOrd="0" presId="urn:microsoft.com/office/officeart/2005/8/layout/orgChart1"/>
    <dgm:cxn modelId="{A2821E55-6577-40C0-A2C8-7F5847F6AFE2}" type="presParOf" srcId="{4F5F6CC4-A13B-4B68-9AEC-E2D77ECE6635}" destId="{AE6AED45-FC36-41FD-8454-B5D5C4740C03}" srcOrd="1" destOrd="0" presId="urn:microsoft.com/office/officeart/2005/8/layout/orgChart1"/>
    <dgm:cxn modelId="{43B73E69-1EFE-4DC9-A555-BE218864A644}" type="presParOf" srcId="{F523D856-2833-4208-B8ED-2F09A7499F69}" destId="{344D9D03-6A9F-4AC3-95AE-24145EE4F4A7}" srcOrd="1" destOrd="0" presId="urn:microsoft.com/office/officeart/2005/8/layout/orgChart1"/>
    <dgm:cxn modelId="{E021AE35-B409-4083-AF78-E23F390E9DB1}" type="presParOf" srcId="{F523D856-2833-4208-B8ED-2F09A7499F69}" destId="{379BC796-3227-4136-9051-9DED71D208DC}" srcOrd="2" destOrd="0" presId="urn:microsoft.com/office/officeart/2005/8/layout/orgChart1"/>
    <dgm:cxn modelId="{44FAF341-317D-47A1-B62A-33CEB507223C}" type="presParOf" srcId="{01C6663C-E9A0-4A8A-B766-E84EF5CF0734}" destId="{FDC1A68B-ED15-4807-A822-F7462BC14492}" srcOrd="2" destOrd="0" presId="urn:microsoft.com/office/officeart/2005/8/layout/orgChart1"/>
    <dgm:cxn modelId="{8BCD20BA-63AA-4C4D-A9D1-91C4FDC6FA95}" type="presParOf" srcId="{834BF122-61D2-4917-8EF4-880459F8645F}" destId="{B662230B-2A87-4BE8-B577-9392BC403831}" srcOrd="4" destOrd="0" presId="urn:microsoft.com/office/officeart/2005/8/layout/orgChart1"/>
    <dgm:cxn modelId="{856DE0C8-E403-4851-B309-56D87E30E279}" type="presParOf" srcId="{834BF122-61D2-4917-8EF4-880459F8645F}" destId="{EDE16C4C-4A2E-4CFC-89BE-96245946803E}" srcOrd="5" destOrd="0" presId="urn:microsoft.com/office/officeart/2005/8/layout/orgChart1"/>
    <dgm:cxn modelId="{2AC2783B-0508-457B-8F8E-BF9C86D05CB4}" type="presParOf" srcId="{EDE16C4C-4A2E-4CFC-89BE-96245946803E}" destId="{C80C4FE3-5C2F-4998-8421-245C8CD66482}" srcOrd="0" destOrd="0" presId="urn:microsoft.com/office/officeart/2005/8/layout/orgChart1"/>
    <dgm:cxn modelId="{19A37FE5-DA89-4DFA-918C-ECDA11D264B4}" type="presParOf" srcId="{C80C4FE3-5C2F-4998-8421-245C8CD66482}" destId="{7CFA7800-C9B0-458F-9A43-9172B75F356F}" srcOrd="0" destOrd="0" presId="urn:microsoft.com/office/officeart/2005/8/layout/orgChart1"/>
    <dgm:cxn modelId="{D26AE709-2D17-4FBE-B778-8FF49A93FAFB}" type="presParOf" srcId="{C80C4FE3-5C2F-4998-8421-245C8CD66482}" destId="{F12CDAD6-B953-44C2-8249-5AB8CEFCE3AC}" srcOrd="1" destOrd="0" presId="urn:microsoft.com/office/officeart/2005/8/layout/orgChart1"/>
    <dgm:cxn modelId="{A0FE746F-3F4B-4F58-9067-FA8B9DC540C8}" type="presParOf" srcId="{EDE16C4C-4A2E-4CFC-89BE-96245946803E}" destId="{8F57D284-C55B-459E-94B6-3D9C054569B0}" srcOrd="1" destOrd="0" presId="urn:microsoft.com/office/officeart/2005/8/layout/orgChart1"/>
    <dgm:cxn modelId="{24CB3A7D-22D7-49C0-8DFB-850006DC8B67}" type="presParOf" srcId="{EDE16C4C-4A2E-4CFC-89BE-96245946803E}" destId="{1642CEBC-0E21-45E8-B1BA-A82B2B1B199F}" srcOrd="2" destOrd="0" presId="urn:microsoft.com/office/officeart/2005/8/layout/orgChart1"/>
    <dgm:cxn modelId="{22751AB5-0542-492E-9000-4FDDDA716295}" type="presParOf" srcId="{834BF122-61D2-4917-8EF4-880459F8645F}" destId="{39AEA830-FEDA-41D7-9606-536ED41C2B81}" srcOrd="6" destOrd="0" presId="urn:microsoft.com/office/officeart/2005/8/layout/orgChart1"/>
    <dgm:cxn modelId="{D1EE86A0-F1F9-4BD0-B6DC-9FA7169ED636}" type="presParOf" srcId="{834BF122-61D2-4917-8EF4-880459F8645F}" destId="{D2F5BC4C-CE40-4F20-9B85-5859C3F9CEAD}" srcOrd="7" destOrd="0" presId="urn:microsoft.com/office/officeart/2005/8/layout/orgChart1"/>
    <dgm:cxn modelId="{3D9A0BA0-99C0-454D-9817-9162EF265739}" type="presParOf" srcId="{D2F5BC4C-CE40-4F20-9B85-5859C3F9CEAD}" destId="{8AD1CCFC-B02B-40CE-89D7-477A3E3441B9}" srcOrd="0" destOrd="0" presId="urn:microsoft.com/office/officeart/2005/8/layout/orgChart1"/>
    <dgm:cxn modelId="{267C886B-5A83-4CC7-9522-41F2659006D0}" type="presParOf" srcId="{8AD1CCFC-B02B-40CE-89D7-477A3E3441B9}" destId="{8FE95A0E-122A-4743-B14C-ACE0295CF4EF}" srcOrd="0" destOrd="0" presId="urn:microsoft.com/office/officeart/2005/8/layout/orgChart1"/>
    <dgm:cxn modelId="{C8B8CE68-604C-4B6F-A4C9-39EA8A4C48B9}" type="presParOf" srcId="{8AD1CCFC-B02B-40CE-89D7-477A3E3441B9}" destId="{A9BF2786-4E9F-4F52-A124-B93B91E96479}" srcOrd="1" destOrd="0" presId="urn:microsoft.com/office/officeart/2005/8/layout/orgChart1"/>
    <dgm:cxn modelId="{CB7FF15F-942A-42E3-AFAD-BE1113F25951}" type="presParOf" srcId="{D2F5BC4C-CE40-4F20-9B85-5859C3F9CEAD}" destId="{8AE4523A-14B6-4B7C-8699-B257DFBAAD93}" srcOrd="1" destOrd="0" presId="urn:microsoft.com/office/officeart/2005/8/layout/orgChart1"/>
    <dgm:cxn modelId="{A59C9A17-21BD-4ACD-AD0F-F8E9E3738D14}" type="presParOf" srcId="{D2F5BC4C-CE40-4F20-9B85-5859C3F9CEAD}" destId="{C3EE478D-6B4A-4FA3-AFAC-B2A26B631532}" srcOrd="2" destOrd="0" presId="urn:microsoft.com/office/officeart/2005/8/layout/orgChart1"/>
    <dgm:cxn modelId="{BE29CFB8-9F11-45C1-A924-1E9FC72515E2}" type="presParOf" srcId="{834BF122-61D2-4917-8EF4-880459F8645F}" destId="{5903541E-D209-4FBC-866A-0167AF1F26E9}" srcOrd="8" destOrd="0" presId="urn:microsoft.com/office/officeart/2005/8/layout/orgChart1"/>
    <dgm:cxn modelId="{3545DED6-F3EA-4BA7-823B-18FF00702AB5}" type="presParOf" srcId="{834BF122-61D2-4917-8EF4-880459F8645F}" destId="{B13508AA-5FE1-456E-95DC-EF0F116393EE}" srcOrd="9" destOrd="0" presId="urn:microsoft.com/office/officeart/2005/8/layout/orgChart1"/>
    <dgm:cxn modelId="{E9B1E6FE-F3A0-4F9D-A720-3E2ACB50A25E}" type="presParOf" srcId="{B13508AA-5FE1-456E-95DC-EF0F116393EE}" destId="{2BE8BBA9-513D-4218-BBA0-C908AA2D9764}" srcOrd="0" destOrd="0" presId="urn:microsoft.com/office/officeart/2005/8/layout/orgChart1"/>
    <dgm:cxn modelId="{BED56455-C6FC-4D0B-9075-F91BEF16DC6E}" type="presParOf" srcId="{2BE8BBA9-513D-4218-BBA0-C908AA2D9764}" destId="{FFFA3D00-45A7-4474-8460-722DB31E2B22}" srcOrd="0" destOrd="0" presId="urn:microsoft.com/office/officeart/2005/8/layout/orgChart1"/>
    <dgm:cxn modelId="{A7E75780-26C6-4135-82FA-C06F595E6CE8}" type="presParOf" srcId="{2BE8BBA9-513D-4218-BBA0-C908AA2D9764}" destId="{9032C94B-1F95-45BE-A2C6-90D946851186}" srcOrd="1" destOrd="0" presId="urn:microsoft.com/office/officeart/2005/8/layout/orgChart1"/>
    <dgm:cxn modelId="{4F590050-1BEE-4F2F-839E-234692FEA3EE}" type="presParOf" srcId="{B13508AA-5FE1-456E-95DC-EF0F116393EE}" destId="{EEA39C86-C8A2-4B98-8E80-D128410BC757}" srcOrd="1" destOrd="0" presId="urn:microsoft.com/office/officeart/2005/8/layout/orgChart1"/>
    <dgm:cxn modelId="{9F020161-D4B9-4EDF-BA07-760066579D08}" type="presParOf" srcId="{B13508AA-5FE1-456E-95DC-EF0F116393EE}" destId="{3C43DAA3-1E23-446F-A266-CAB1B5740CCA}" srcOrd="2" destOrd="0" presId="urn:microsoft.com/office/officeart/2005/8/layout/orgChart1"/>
    <dgm:cxn modelId="{5A1EA859-52B5-4071-8DBE-CD7E23F95E23}" type="presParOf" srcId="{834BF122-61D2-4917-8EF4-880459F8645F}" destId="{26A40F52-EB57-422D-85AE-A26A80884451}" srcOrd="10" destOrd="0" presId="urn:microsoft.com/office/officeart/2005/8/layout/orgChart1"/>
    <dgm:cxn modelId="{F31606FD-E32F-4604-ABAB-4B0569962F89}" type="presParOf" srcId="{834BF122-61D2-4917-8EF4-880459F8645F}" destId="{CF98EFD4-22DC-4DD0-8981-2FEC2A0C25E2}" srcOrd="11" destOrd="0" presId="urn:microsoft.com/office/officeart/2005/8/layout/orgChart1"/>
    <dgm:cxn modelId="{672836D2-1E57-4778-BB12-4648E3E3C8CF}" type="presParOf" srcId="{CF98EFD4-22DC-4DD0-8981-2FEC2A0C25E2}" destId="{7C30810C-27F9-4CAD-9959-421585CB1219}" srcOrd="0" destOrd="0" presId="urn:microsoft.com/office/officeart/2005/8/layout/orgChart1"/>
    <dgm:cxn modelId="{BDCBB5E1-CA46-40F2-9BA1-078A7D603EE9}" type="presParOf" srcId="{7C30810C-27F9-4CAD-9959-421585CB1219}" destId="{C6709A5C-AFF3-4D04-B967-F1E260F02AA3}" srcOrd="0" destOrd="0" presId="urn:microsoft.com/office/officeart/2005/8/layout/orgChart1"/>
    <dgm:cxn modelId="{786868CD-7153-4C9D-B90D-B6E2DA1A9C1F}" type="presParOf" srcId="{7C30810C-27F9-4CAD-9959-421585CB1219}" destId="{50D1D29F-1227-4680-A245-580A55E4A2B0}" srcOrd="1" destOrd="0" presId="urn:microsoft.com/office/officeart/2005/8/layout/orgChart1"/>
    <dgm:cxn modelId="{F6364396-5884-4ABA-8521-0F8A5390C1ED}" type="presParOf" srcId="{CF98EFD4-22DC-4DD0-8981-2FEC2A0C25E2}" destId="{F6F740A1-FD9F-4A48-A754-08E4834D3FE1}" srcOrd="1" destOrd="0" presId="urn:microsoft.com/office/officeart/2005/8/layout/orgChart1"/>
    <dgm:cxn modelId="{51CC0E1E-E970-4676-85CB-60A0B126D9B9}" type="presParOf" srcId="{F6F740A1-FD9F-4A48-A754-08E4834D3FE1}" destId="{DEA4CC0F-3382-4EB6-8187-4D55EE5CC74A}" srcOrd="0" destOrd="0" presId="urn:microsoft.com/office/officeart/2005/8/layout/orgChart1"/>
    <dgm:cxn modelId="{71E843F7-E077-4D36-8ACA-B08E28D00592}" type="presParOf" srcId="{F6F740A1-FD9F-4A48-A754-08E4834D3FE1}" destId="{7E4CF000-8DB8-4768-A64F-9F0FFAC5437A}" srcOrd="1" destOrd="0" presId="urn:microsoft.com/office/officeart/2005/8/layout/orgChart1"/>
    <dgm:cxn modelId="{E26435EF-F70C-41FD-B2E8-9CFEBD66A33A}" type="presParOf" srcId="{7E4CF000-8DB8-4768-A64F-9F0FFAC5437A}" destId="{E67EC57E-17DF-4F4F-8A33-629689A253F7}" srcOrd="0" destOrd="0" presId="urn:microsoft.com/office/officeart/2005/8/layout/orgChart1"/>
    <dgm:cxn modelId="{4175ECD1-9593-42FD-9DAB-BC9479C7B315}" type="presParOf" srcId="{E67EC57E-17DF-4F4F-8A33-629689A253F7}" destId="{251963F0-B014-4AC7-9F2C-498E16BE4570}" srcOrd="0" destOrd="0" presId="urn:microsoft.com/office/officeart/2005/8/layout/orgChart1"/>
    <dgm:cxn modelId="{7C1D4BDA-AE09-4541-B459-51F9C2F0003E}" type="presParOf" srcId="{E67EC57E-17DF-4F4F-8A33-629689A253F7}" destId="{A12AC95D-F900-43FC-AF74-2E2CB129E239}" srcOrd="1" destOrd="0" presId="urn:microsoft.com/office/officeart/2005/8/layout/orgChart1"/>
    <dgm:cxn modelId="{AD84859A-1026-4C60-BC2F-9FE84B9E24BC}" type="presParOf" srcId="{7E4CF000-8DB8-4768-A64F-9F0FFAC5437A}" destId="{8C18CFD5-8603-492C-A9EB-DF19E35885D0}" srcOrd="1" destOrd="0" presId="urn:microsoft.com/office/officeart/2005/8/layout/orgChart1"/>
    <dgm:cxn modelId="{5A9B74F5-873D-41B2-A359-842523715E3D}" type="presParOf" srcId="{7E4CF000-8DB8-4768-A64F-9F0FFAC5437A}" destId="{C89C4DFA-FAC6-4A54-8D10-847B1ECAED89}" srcOrd="2" destOrd="0" presId="urn:microsoft.com/office/officeart/2005/8/layout/orgChart1"/>
    <dgm:cxn modelId="{7886FC27-7940-42C1-829C-3095BAEAEBB1}" type="presParOf" srcId="{F6F740A1-FD9F-4A48-A754-08E4834D3FE1}" destId="{559023FF-E529-47CC-A1E4-2A944E72BCE6}" srcOrd="2" destOrd="0" presId="urn:microsoft.com/office/officeart/2005/8/layout/orgChart1"/>
    <dgm:cxn modelId="{4C1C5A4B-5D1D-4219-82F5-E5CD37D3D6BC}" type="presParOf" srcId="{F6F740A1-FD9F-4A48-A754-08E4834D3FE1}" destId="{1BAA88A2-FFDB-482A-974D-AAF52A228885}" srcOrd="3" destOrd="0" presId="urn:microsoft.com/office/officeart/2005/8/layout/orgChart1"/>
    <dgm:cxn modelId="{902C7D7E-F31B-452E-9B0E-25F5F843CC49}" type="presParOf" srcId="{1BAA88A2-FFDB-482A-974D-AAF52A228885}" destId="{170DF71F-6998-4FC0-932A-87C55B55B0C4}" srcOrd="0" destOrd="0" presId="urn:microsoft.com/office/officeart/2005/8/layout/orgChart1"/>
    <dgm:cxn modelId="{718B4B05-FC8B-4B4F-9FC3-7D3A5B50AB02}" type="presParOf" srcId="{170DF71F-6998-4FC0-932A-87C55B55B0C4}" destId="{0B39BB13-5700-470E-959B-5E7E95F744FA}" srcOrd="0" destOrd="0" presId="urn:microsoft.com/office/officeart/2005/8/layout/orgChart1"/>
    <dgm:cxn modelId="{1FA4745A-8A94-47FE-9178-0C491133EF22}" type="presParOf" srcId="{170DF71F-6998-4FC0-932A-87C55B55B0C4}" destId="{FB6E990D-C695-4EDB-A7EA-25A26C43822D}" srcOrd="1" destOrd="0" presId="urn:microsoft.com/office/officeart/2005/8/layout/orgChart1"/>
    <dgm:cxn modelId="{C1B25216-B5FF-4A01-9374-27B94335DC1E}" type="presParOf" srcId="{1BAA88A2-FFDB-482A-974D-AAF52A228885}" destId="{1F75F5AD-B8A5-4446-8ECC-8516A767DB64}" srcOrd="1" destOrd="0" presId="urn:microsoft.com/office/officeart/2005/8/layout/orgChart1"/>
    <dgm:cxn modelId="{4CDC7DEA-7613-4DE9-B677-1CA32F1BE53C}" type="presParOf" srcId="{1BAA88A2-FFDB-482A-974D-AAF52A228885}" destId="{0137E91C-A445-49A6-8954-D26CA9993F06}" srcOrd="2" destOrd="0" presId="urn:microsoft.com/office/officeart/2005/8/layout/orgChart1"/>
    <dgm:cxn modelId="{8D1D08A2-4D74-4132-B148-61530C296957}" type="presParOf" srcId="{CF98EFD4-22DC-4DD0-8981-2FEC2A0C25E2}" destId="{3E685089-A15C-404B-9394-DBAA602DB505}" srcOrd="2" destOrd="0" presId="urn:microsoft.com/office/officeart/2005/8/layout/orgChart1"/>
    <dgm:cxn modelId="{19465630-6F1E-46D0-8D04-B7301EC6AD69}" type="presParOf" srcId="{834BF122-61D2-4917-8EF4-880459F8645F}" destId="{EB3C44C1-BB9B-44D6-BCE4-3F293BAAFBBA}" srcOrd="12" destOrd="0" presId="urn:microsoft.com/office/officeart/2005/8/layout/orgChart1"/>
    <dgm:cxn modelId="{0A5F3934-29AC-450F-9B91-4C933B092E09}" type="presParOf" srcId="{834BF122-61D2-4917-8EF4-880459F8645F}" destId="{BADD23F3-4F85-4624-BF0B-F5E4D25B1B87}" srcOrd="13" destOrd="0" presId="urn:microsoft.com/office/officeart/2005/8/layout/orgChart1"/>
    <dgm:cxn modelId="{28430B84-FD2A-4A15-8313-6205AC78E0ED}" type="presParOf" srcId="{BADD23F3-4F85-4624-BF0B-F5E4D25B1B87}" destId="{F644B86A-5928-410D-B6FF-695B2ED7BC5E}" srcOrd="0" destOrd="0" presId="urn:microsoft.com/office/officeart/2005/8/layout/orgChart1"/>
    <dgm:cxn modelId="{6AE79BAA-51A0-494E-80D9-522444E8947D}" type="presParOf" srcId="{F644B86A-5928-410D-B6FF-695B2ED7BC5E}" destId="{D79250A0-B429-404C-8621-1D51564E3E74}" srcOrd="0" destOrd="0" presId="urn:microsoft.com/office/officeart/2005/8/layout/orgChart1"/>
    <dgm:cxn modelId="{54AEDBF3-2234-436A-9F36-AF057E63BE3C}" type="presParOf" srcId="{F644B86A-5928-410D-B6FF-695B2ED7BC5E}" destId="{E6915BD6-9647-4E23-AC80-A225C7F21060}" srcOrd="1" destOrd="0" presId="urn:microsoft.com/office/officeart/2005/8/layout/orgChart1"/>
    <dgm:cxn modelId="{73E59402-CDF0-44A3-AE05-05F17CB2A547}" type="presParOf" srcId="{BADD23F3-4F85-4624-BF0B-F5E4D25B1B87}" destId="{7DEA0E88-9B8D-4D0B-9D6B-D728A8FF7AF6}" srcOrd="1" destOrd="0" presId="urn:microsoft.com/office/officeart/2005/8/layout/orgChart1"/>
    <dgm:cxn modelId="{9E9E49FC-0143-4398-9019-BFB684F67B2E}" type="presParOf" srcId="{BADD23F3-4F85-4624-BF0B-F5E4D25B1B87}" destId="{5036411B-C7FF-4938-97CE-4254C27C5F0E}" srcOrd="2" destOrd="0" presId="urn:microsoft.com/office/officeart/2005/8/layout/orgChart1"/>
    <dgm:cxn modelId="{21DD2747-21FB-4A0F-8006-184F6BDB410B}" type="presParOf" srcId="{44D91FAE-20CF-4BF5-BF10-CC4B86C23194}" destId="{52266ABB-2148-4612-835D-F14A588AA8B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3C44C1-BB9B-44D6-BCE4-3F293BAAFBBA}">
      <dsp:nvSpPr>
        <dsp:cNvPr id="0" name=""/>
        <dsp:cNvSpPr/>
      </dsp:nvSpPr>
      <dsp:spPr>
        <a:xfrm>
          <a:off x="4518248" y="2196020"/>
          <a:ext cx="3969172" cy="229621"/>
        </a:xfrm>
        <a:custGeom>
          <a:avLst/>
          <a:gdLst/>
          <a:ahLst/>
          <a:cxnLst/>
          <a:rect l="0" t="0" r="0" b="0"/>
          <a:pathLst>
            <a:path>
              <a:moveTo>
                <a:pt x="0" y="0"/>
              </a:moveTo>
              <a:lnTo>
                <a:pt x="0" y="114810"/>
              </a:lnTo>
              <a:lnTo>
                <a:pt x="3969172" y="114810"/>
              </a:lnTo>
              <a:lnTo>
                <a:pt x="3969172" y="22962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9023FF-E529-47CC-A1E4-2A944E72BCE6}">
      <dsp:nvSpPr>
        <dsp:cNvPr id="0" name=""/>
        <dsp:cNvSpPr/>
      </dsp:nvSpPr>
      <dsp:spPr>
        <a:xfrm>
          <a:off x="6726988" y="2972359"/>
          <a:ext cx="164015" cy="1279319"/>
        </a:xfrm>
        <a:custGeom>
          <a:avLst/>
          <a:gdLst/>
          <a:ahLst/>
          <a:cxnLst/>
          <a:rect l="0" t="0" r="0" b="0"/>
          <a:pathLst>
            <a:path>
              <a:moveTo>
                <a:pt x="0" y="0"/>
              </a:moveTo>
              <a:lnTo>
                <a:pt x="0" y="1279319"/>
              </a:lnTo>
              <a:lnTo>
                <a:pt x="164015" y="127931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A4CC0F-3382-4EB6-8187-4D55EE5CC74A}">
      <dsp:nvSpPr>
        <dsp:cNvPr id="0" name=""/>
        <dsp:cNvSpPr/>
      </dsp:nvSpPr>
      <dsp:spPr>
        <a:xfrm>
          <a:off x="6726988" y="2972359"/>
          <a:ext cx="164015" cy="502980"/>
        </a:xfrm>
        <a:custGeom>
          <a:avLst/>
          <a:gdLst/>
          <a:ahLst/>
          <a:cxnLst/>
          <a:rect l="0" t="0" r="0" b="0"/>
          <a:pathLst>
            <a:path>
              <a:moveTo>
                <a:pt x="0" y="0"/>
              </a:moveTo>
              <a:lnTo>
                <a:pt x="0" y="502980"/>
              </a:lnTo>
              <a:lnTo>
                <a:pt x="164015" y="50298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A40F52-EB57-422D-85AE-A26A80884451}">
      <dsp:nvSpPr>
        <dsp:cNvPr id="0" name=""/>
        <dsp:cNvSpPr/>
      </dsp:nvSpPr>
      <dsp:spPr>
        <a:xfrm>
          <a:off x="4518248" y="2196020"/>
          <a:ext cx="2646114" cy="229621"/>
        </a:xfrm>
        <a:custGeom>
          <a:avLst/>
          <a:gdLst/>
          <a:ahLst/>
          <a:cxnLst/>
          <a:rect l="0" t="0" r="0" b="0"/>
          <a:pathLst>
            <a:path>
              <a:moveTo>
                <a:pt x="0" y="0"/>
              </a:moveTo>
              <a:lnTo>
                <a:pt x="0" y="114810"/>
              </a:lnTo>
              <a:lnTo>
                <a:pt x="2646114" y="114810"/>
              </a:lnTo>
              <a:lnTo>
                <a:pt x="2646114" y="22962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03541E-D209-4FBC-866A-0167AF1F26E9}">
      <dsp:nvSpPr>
        <dsp:cNvPr id="0" name=""/>
        <dsp:cNvSpPr/>
      </dsp:nvSpPr>
      <dsp:spPr>
        <a:xfrm>
          <a:off x="4518248" y="2196020"/>
          <a:ext cx="1323057" cy="229621"/>
        </a:xfrm>
        <a:custGeom>
          <a:avLst/>
          <a:gdLst/>
          <a:ahLst/>
          <a:cxnLst/>
          <a:rect l="0" t="0" r="0" b="0"/>
          <a:pathLst>
            <a:path>
              <a:moveTo>
                <a:pt x="0" y="0"/>
              </a:moveTo>
              <a:lnTo>
                <a:pt x="0" y="114810"/>
              </a:lnTo>
              <a:lnTo>
                <a:pt x="1323057" y="114810"/>
              </a:lnTo>
              <a:lnTo>
                <a:pt x="1323057" y="22962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AEA830-FEDA-41D7-9606-536ED41C2B81}">
      <dsp:nvSpPr>
        <dsp:cNvPr id="0" name=""/>
        <dsp:cNvSpPr/>
      </dsp:nvSpPr>
      <dsp:spPr>
        <a:xfrm>
          <a:off x="4472528" y="2196020"/>
          <a:ext cx="91440" cy="229621"/>
        </a:xfrm>
        <a:custGeom>
          <a:avLst/>
          <a:gdLst/>
          <a:ahLst/>
          <a:cxnLst/>
          <a:rect l="0" t="0" r="0" b="0"/>
          <a:pathLst>
            <a:path>
              <a:moveTo>
                <a:pt x="45720" y="0"/>
              </a:moveTo>
              <a:lnTo>
                <a:pt x="45720" y="22962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62230B-2A87-4BE8-B577-9392BC403831}">
      <dsp:nvSpPr>
        <dsp:cNvPr id="0" name=""/>
        <dsp:cNvSpPr/>
      </dsp:nvSpPr>
      <dsp:spPr>
        <a:xfrm>
          <a:off x="3195190" y="2196020"/>
          <a:ext cx="1323057" cy="229621"/>
        </a:xfrm>
        <a:custGeom>
          <a:avLst/>
          <a:gdLst/>
          <a:ahLst/>
          <a:cxnLst/>
          <a:rect l="0" t="0" r="0" b="0"/>
          <a:pathLst>
            <a:path>
              <a:moveTo>
                <a:pt x="1323057" y="0"/>
              </a:moveTo>
              <a:lnTo>
                <a:pt x="1323057" y="114810"/>
              </a:lnTo>
              <a:lnTo>
                <a:pt x="0" y="114810"/>
              </a:lnTo>
              <a:lnTo>
                <a:pt x="0" y="22962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614F29-3A5B-4D66-9A8F-91594E8BC0A4}">
      <dsp:nvSpPr>
        <dsp:cNvPr id="0" name=""/>
        <dsp:cNvSpPr/>
      </dsp:nvSpPr>
      <dsp:spPr>
        <a:xfrm>
          <a:off x="1434758" y="2972359"/>
          <a:ext cx="164015" cy="502980"/>
        </a:xfrm>
        <a:custGeom>
          <a:avLst/>
          <a:gdLst/>
          <a:ahLst/>
          <a:cxnLst/>
          <a:rect l="0" t="0" r="0" b="0"/>
          <a:pathLst>
            <a:path>
              <a:moveTo>
                <a:pt x="0" y="0"/>
              </a:moveTo>
              <a:lnTo>
                <a:pt x="0" y="502980"/>
              </a:lnTo>
              <a:lnTo>
                <a:pt x="164015" y="50298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29AE08-8BE7-4846-825E-B8A621D64CFC}">
      <dsp:nvSpPr>
        <dsp:cNvPr id="0" name=""/>
        <dsp:cNvSpPr/>
      </dsp:nvSpPr>
      <dsp:spPr>
        <a:xfrm>
          <a:off x="1872133" y="2196020"/>
          <a:ext cx="2646114" cy="229621"/>
        </a:xfrm>
        <a:custGeom>
          <a:avLst/>
          <a:gdLst/>
          <a:ahLst/>
          <a:cxnLst/>
          <a:rect l="0" t="0" r="0" b="0"/>
          <a:pathLst>
            <a:path>
              <a:moveTo>
                <a:pt x="2646114" y="0"/>
              </a:moveTo>
              <a:lnTo>
                <a:pt x="2646114" y="114810"/>
              </a:lnTo>
              <a:lnTo>
                <a:pt x="0" y="114810"/>
              </a:lnTo>
              <a:lnTo>
                <a:pt x="0" y="22962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DB1737-C366-449F-8DF1-1A118B90247D}">
      <dsp:nvSpPr>
        <dsp:cNvPr id="0" name=""/>
        <dsp:cNvSpPr/>
      </dsp:nvSpPr>
      <dsp:spPr>
        <a:xfrm>
          <a:off x="549075" y="2196020"/>
          <a:ext cx="3969172" cy="229621"/>
        </a:xfrm>
        <a:custGeom>
          <a:avLst/>
          <a:gdLst/>
          <a:ahLst/>
          <a:cxnLst/>
          <a:rect l="0" t="0" r="0" b="0"/>
          <a:pathLst>
            <a:path>
              <a:moveTo>
                <a:pt x="3969172" y="0"/>
              </a:moveTo>
              <a:lnTo>
                <a:pt x="3969172" y="114810"/>
              </a:lnTo>
              <a:lnTo>
                <a:pt x="0" y="114810"/>
              </a:lnTo>
              <a:lnTo>
                <a:pt x="0" y="22962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A08126-95D6-4A9A-A040-FBB4351AA966}">
      <dsp:nvSpPr>
        <dsp:cNvPr id="0" name=""/>
        <dsp:cNvSpPr/>
      </dsp:nvSpPr>
      <dsp:spPr>
        <a:xfrm>
          <a:off x="3726163" y="1649302"/>
          <a:ext cx="1584169" cy="546717"/>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TW" altLang="en-US" sz="2800" kern="1200" dirty="0" smtClean="0">
              <a:latin typeface="微軟正黑體" panose="020B0604030504040204" pitchFamily="34" charset="-120"/>
              <a:ea typeface="微軟正黑體" panose="020B0604030504040204" pitchFamily="34" charset="-120"/>
            </a:rPr>
            <a:t>首頁</a:t>
          </a:r>
          <a:endParaRPr lang="zh-TW" altLang="en-US" sz="2800" kern="1200" dirty="0">
            <a:latin typeface="微軟正黑體" panose="020B0604030504040204" pitchFamily="34" charset="-120"/>
            <a:ea typeface="微軟正黑體" panose="020B0604030504040204" pitchFamily="34" charset="-120"/>
          </a:endParaRPr>
        </a:p>
      </dsp:txBody>
      <dsp:txXfrm>
        <a:off x="3726163" y="1649302"/>
        <a:ext cx="1584169" cy="546717"/>
      </dsp:txXfrm>
    </dsp:sp>
    <dsp:sp modelId="{3A858686-9004-4BAE-BA17-2411A839A766}">
      <dsp:nvSpPr>
        <dsp:cNvPr id="0" name=""/>
        <dsp:cNvSpPr/>
      </dsp:nvSpPr>
      <dsp:spPr>
        <a:xfrm>
          <a:off x="2357" y="2425641"/>
          <a:ext cx="1093435" cy="54671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最新消息</a:t>
          </a:r>
          <a:endParaRPr lang="zh-TW" altLang="en-US" sz="2000" kern="1200" dirty="0">
            <a:latin typeface="微軟正黑體" panose="020B0604030504040204" pitchFamily="34" charset="-120"/>
            <a:ea typeface="微軟正黑體" panose="020B0604030504040204" pitchFamily="34" charset="-120"/>
          </a:endParaRPr>
        </a:p>
      </dsp:txBody>
      <dsp:txXfrm>
        <a:off x="2357" y="2425641"/>
        <a:ext cx="1093435" cy="546717"/>
      </dsp:txXfrm>
    </dsp:sp>
    <dsp:sp modelId="{43086B4E-5DD9-4AE3-83F0-F716BC6E9B60}">
      <dsp:nvSpPr>
        <dsp:cNvPr id="0" name=""/>
        <dsp:cNvSpPr/>
      </dsp:nvSpPr>
      <dsp:spPr>
        <a:xfrm>
          <a:off x="1325415" y="2425641"/>
          <a:ext cx="1093435" cy="54671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捐款方式</a:t>
          </a:r>
          <a:endParaRPr lang="zh-TW" altLang="en-US" sz="2000" kern="1200" dirty="0">
            <a:latin typeface="微軟正黑體" panose="020B0604030504040204" pitchFamily="34" charset="-120"/>
            <a:ea typeface="微軟正黑體" panose="020B0604030504040204" pitchFamily="34" charset="-120"/>
          </a:endParaRPr>
        </a:p>
      </dsp:txBody>
      <dsp:txXfrm>
        <a:off x="1325415" y="2425641"/>
        <a:ext cx="1093435" cy="546717"/>
      </dsp:txXfrm>
    </dsp:sp>
    <dsp:sp modelId="{E40ACB11-3D52-46EF-863E-042123CA64CD}">
      <dsp:nvSpPr>
        <dsp:cNvPr id="0" name=""/>
        <dsp:cNvSpPr/>
      </dsp:nvSpPr>
      <dsp:spPr>
        <a:xfrm>
          <a:off x="1598774" y="3201981"/>
          <a:ext cx="1433144" cy="54671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捐款</a:t>
          </a:r>
          <a:r>
            <a:rPr lang="en-US" altLang="zh-TW" sz="2000" kern="1200" dirty="0" smtClean="0">
              <a:latin typeface="微軟正黑體" panose="020B0604030504040204" pitchFamily="34" charset="-120"/>
              <a:ea typeface="微軟正黑體" panose="020B0604030504040204" pitchFamily="34" charset="-120"/>
            </a:rPr>
            <a:t>/</a:t>
          </a:r>
          <a:r>
            <a:rPr lang="zh-TW" altLang="en-US" sz="2000" kern="1200" dirty="0" smtClean="0">
              <a:latin typeface="微軟正黑體" panose="020B0604030504040204" pitchFamily="34" charset="-120"/>
              <a:ea typeface="微軟正黑體" panose="020B0604030504040204" pitchFamily="34" charset="-120"/>
            </a:rPr>
            <a:t>捐物</a:t>
          </a:r>
          <a:endParaRPr lang="zh-TW" altLang="en-US" sz="2000" kern="1200" dirty="0">
            <a:latin typeface="微軟正黑體" panose="020B0604030504040204" pitchFamily="34" charset="-120"/>
            <a:ea typeface="微軟正黑體" panose="020B0604030504040204" pitchFamily="34" charset="-120"/>
          </a:endParaRPr>
        </a:p>
      </dsp:txBody>
      <dsp:txXfrm>
        <a:off x="1598774" y="3201981"/>
        <a:ext cx="1433144" cy="546717"/>
      </dsp:txXfrm>
    </dsp:sp>
    <dsp:sp modelId="{7CFA7800-C9B0-458F-9A43-9172B75F356F}">
      <dsp:nvSpPr>
        <dsp:cNvPr id="0" name=""/>
        <dsp:cNvSpPr/>
      </dsp:nvSpPr>
      <dsp:spPr>
        <a:xfrm>
          <a:off x="2648472" y="2425641"/>
          <a:ext cx="1093435" cy="54671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服務對象</a:t>
          </a:r>
          <a:endParaRPr lang="zh-TW" altLang="en-US" sz="2000" kern="1200" dirty="0">
            <a:latin typeface="微軟正黑體" panose="020B0604030504040204" pitchFamily="34" charset="-120"/>
            <a:ea typeface="微軟正黑體" panose="020B0604030504040204" pitchFamily="34" charset="-120"/>
          </a:endParaRPr>
        </a:p>
      </dsp:txBody>
      <dsp:txXfrm>
        <a:off x="2648472" y="2425641"/>
        <a:ext cx="1093435" cy="546717"/>
      </dsp:txXfrm>
    </dsp:sp>
    <dsp:sp modelId="{8FE95A0E-122A-4743-B14C-ACE0295CF4EF}">
      <dsp:nvSpPr>
        <dsp:cNvPr id="0" name=""/>
        <dsp:cNvSpPr/>
      </dsp:nvSpPr>
      <dsp:spPr>
        <a:xfrm>
          <a:off x="3971530" y="2425641"/>
          <a:ext cx="1093435" cy="54671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認識飢餓</a:t>
          </a:r>
          <a:endParaRPr lang="zh-TW" altLang="en-US" sz="2000" kern="1200" dirty="0">
            <a:latin typeface="微軟正黑體" panose="020B0604030504040204" pitchFamily="34" charset="-120"/>
            <a:ea typeface="微軟正黑體" panose="020B0604030504040204" pitchFamily="34" charset="-120"/>
          </a:endParaRPr>
        </a:p>
      </dsp:txBody>
      <dsp:txXfrm>
        <a:off x="3971530" y="2425641"/>
        <a:ext cx="1093435" cy="546717"/>
      </dsp:txXfrm>
    </dsp:sp>
    <dsp:sp modelId="{FFFA3D00-45A7-4474-8460-722DB31E2B22}">
      <dsp:nvSpPr>
        <dsp:cNvPr id="0" name=""/>
        <dsp:cNvSpPr/>
      </dsp:nvSpPr>
      <dsp:spPr>
        <a:xfrm>
          <a:off x="5294587" y="2425641"/>
          <a:ext cx="1093435" cy="54671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捐款名單</a:t>
          </a:r>
          <a:endParaRPr lang="zh-TW" altLang="en-US" sz="2000" kern="1200" dirty="0">
            <a:latin typeface="微軟正黑體" panose="020B0604030504040204" pitchFamily="34" charset="-120"/>
            <a:ea typeface="微軟正黑體" panose="020B0604030504040204" pitchFamily="34" charset="-120"/>
          </a:endParaRPr>
        </a:p>
      </dsp:txBody>
      <dsp:txXfrm>
        <a:off x="5294587" y="2425641"/>
        <a:ext cx="1093435" cy="546717"/>
      </dsp:txXfrm>
    </dsp:sp>
    <dsp:sp modelId="{C6709A5C-AFF3-4D04-B967-F1E260F02AA3}">
      <dsp:nvSpPr>
        <dsp:cNvPr id="0" name=""/>
        <dsp:cNvSpPr/>
      </dsp:nvSpPr>
      <dsp:spPr>
        <a:xfrm>
          <a:off x="6617644" y="2425641"/>
          <a:ext cx="1093435" cy="54671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會員中心</a:t>
          </a:r>
          <a:endParaRPr lang="zh-TW" altLang="en-US" sz="2000" kern="1200" dirty="0">
            <a:latin typeface="微軟正黑體" panose="020B0604030504040204" pitchFamily="34" charset="-120"/>
            <a:ea typeface="微軟正黑體" panose="020B0604030504040204" pitchFamily="34" charset="-120"/>
          </a:endParaRPr>
        </a:p>
      </dsp:txBody>
      <dsp:txXfrm>
        <a:off x="6617644" y="2425641"/>
        <a:ext cx="1093435" cy="546717"/>
      </dsp:txXfrm>
    </dsp:sp>
    <dsp:sp modelId="{251963F0-B014-4AC7-9F2C-498E16BE4570}">
      <dsp:nvSpPr>
        <dsp:cNvPr id="0" name=""/>
        <dsp:cNvSpPr/>
      </dsp:nvSpPr>
      <dsp:spPr>
        <a:xfrm>
          <a:off x="6891003" y="3201981"/>
          <a:ext cx="1217836" cy="54671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註冊</a:t>
          </a:r>
          <a:r>
            <a:rPr lang="en-US" altLang="zh-TW" sz="2000" kern="1200" dirty="0" smtClean="0">
              <a:latin typeface="微軟正黑體" panose="020B0604030504040204" pitchFamily="34" charset="-120"/>
              <a:ea typeface="微軟正黑體" panose="020B0604030504040204" pitchFamily="34" charset="-120"/>
            </a:rPr>
            <a:t>/</a:t>
          </a:r>
          <a:r>
            <a:rPr lang="zh-TW" altLang="en-US" sz="2000" kern="1200" dirty="0" smtClean="0">
              <a:latin typeface="微軟正黑體" panose="020B0604030504040204" pitchFamily="34" charset="-120"/>
              <a:ea typeface="微軟正黑體" panose="020B0604030504040204" pitchFamily="34" charset="-120"/>
            </a:rPr>
            <a:t>登入</a:t>
          </a:r>
          <a:endParaRPr lang="zh-TW" altLang="en-US" sz="2000" kern="1200" dirty="0">
            <a:latin typeface="微軟正黑體" panose="020B0604030504040204" pitchFamily="34" charset="-120"/>
            <a:ea typeface="微軟正黑體" panose="020B0604030504040204" pitchFamily="34" charset="-120"/>
          </a:endParaRPr>
        </a:p>
      </dsp:txBody>
      <dsp:txXfrm>
        <a:off x="6891003" y="3201981"/>
        <a:ext cx="1217836" cy="546717"/>
      </dsp:txXfrm>
    </dsp:sp>
    <dsp:sp modelId="{0B39BB13-5700-470E-959B-5E7E95F744FA}">
      <dsp:nvSpPr>
        <dsp:cNvPr id="0" name=""/>
        <dsp:cNvSpPr/>
      </dsp:nvSpPr>
      <dsp:spPr>
        <a:xfrm>
          <a:off x="6891003" y="3978320"/>
          <a:ext cx="1093435" cy="546717"/>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修改資料</a:t>
          </a:r>
          <a:endParaRPr lang="zh-TW" altLang="en-US" sz="2000" kern="1200" dirty="0">
            <a:latin typeface="微軟正黑體" panose="020B0604030504040204" pitchFamily="34" charset="-120"/>
            <a:ea typeface="微軟正黑體" panose="020B0604030504040204" pitchFamily="34" charset="-120"/>
          </a:endParaRPr>
        </a:p>
      </dsp:txBody>
      <dsp:txXfrm>
        <a:off x="6891003" y="3978320"/>
        <a:ext cx="1093435" cy="546717"/>
      </dsp:txXfrm>
    </dsp:sp>
    <dsp:sp modelId="{D79250A0-B429-404C-8621-1D51564E3E74}">
      <dsp:nvSpPr>
        <dsp:cNvPr id="0" name=""/>
        <dsp:cNvSpPr/>
      </dsp:nvSpPr>
      <dsp:spPr>
        <a:xfrm>
          <a:off x="7940702" y="2425641"/>
          <a:ext cx="1093435" cy="54671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TW" altLang="en-US" sz="2000" kern="1200" dirty="0" smtClean="0">
              <a:latin typeface="微軟正黑體" panose="020B0604030504040204" pitchFamily="34" charset="-120"/>
              <a:ea typeface="微軟正黑體" panose="020B0604030504040204" pitchFamily="34" charset="-120"/>
            </a:rPr>
            <a:t>關於我們</a:t>
          </a:r>
          <a:endParaRPr lang="zh-TW" altLang="en-US" sz="2000" kern="1200" dirty="0">
            <a:latin typeface="微軟正黑體" panose="020B0604030504040204" pitchFamily="34" charset="-120"/>
            <a:ea typeface="微軟正黑體" panose="020B0604030504040204" pitchFamily="34" charset="-120"/>
          </a:endParaRPr>
        </a:p>
      </dsp:txBody>
      <dsp:txXfrm>
        <a:off x="7940702" y="2425641"/>
        <a:ext cx="1093435" cy="54671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zh-TW" sz="1200" b="0" i="0" u="none" strike="noStrike" cap="none">
                <a:solidFill>
                  <a:schemeClr val="dk1"/>
                </a:solidFill>
                <a:latin typeface="Calibri"/>
                <a:ea typeface="Calibri"/>
                <a:cs typeface="Calibri"/>
                <a:sym typeface="Calibri"/>
              </a:rPr>
              <a:t>‹#›</a:t>
            </a:fld>
            <a:endParaRPr lang="zh-TW"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171989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33" name="Shape 13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0</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895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Shape 3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56" name="Shape 39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957" name="Shape 39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ltLang="zh-TW">
                <a:solidFill>
                  <a:prstClr val="black"/>
                </a:solidFill>
                <a:latin typeface="Calibri"/>
                <a:ea typeface="Calibri"/>
                <a:cs typeface="Calibri"/>
                <a:sym typeface="Calibri"/>
              </a:rPr>
              <a:pPr>
                <a:buSzPct val="25000"/>
              </a:pPr>
              <a:t>9</a:t>
            </a:fld>
            <a:endParaRPr lang="zh-TW" alt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74179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Shape 3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56" name="Shape 39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957" name="Shape 39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ltLang="zh-TW">
                <a:solidFill>
                  <a:prstClr val="black"/>
                </a:solidFill>
                <a:latin typeface="Calibri"/>
                <a:ea typeface="Calibri"/>
                <a:cs typeface="Calibri"/>
                <a:sym typeface="Calibri"/>
              </a:rPr>
              <a:pPr>
                <a:buSzPct val="25000"/>
              </a:pPr>
              <a:t>10</a:t>
            </a:fld>
            <a:endParaRPr lang="zh-TW" alt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510565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Shape 3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56" name="Shape 395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957" name="Shape 395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ltLang="zh-TW">
                <a:solidFill>
                  <a:prstClr val="black"/>
                </a:solidFill>
                <a:latin typeface="Calibri"/>
                <a:ea typeface="Calibri"/>
                <a:cs typeface="Calibri"/>
                <a:sym typeface="Calibri"/>
              </a:rPr>
              <a:pPr>
                <a:buSzPct val="25000"/>
              </a:pPr>
              <a:t>11</a:t>
            </a:fld>
            <a:endParaRPr lang="zh-TW" alt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25449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Shape 26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17" name="Shape 261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618" name="Shape 261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12</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1800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Shape 26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17" name="Shape 261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618" name="Shape 261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13</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6335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Shape 26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17" name="Shape 261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618" name="Shape 261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14</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2845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Shape 1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33" name="Shape 113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134" name="Shape 113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1</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7682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6" name="Shape 5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37" name="Shape 5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2</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3333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36" name="Shape 53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537" name="Shape 53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3</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2166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4</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7944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Shape 1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64" name="Shape 126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265" name="Shape 12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5</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2210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Shape 2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67" name="Shape 236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368" name="Shape 236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altLang="zh-TW" sz="1200">
                <a:solidFill>
                  <a:schemeClr val="dk1"/>
                </a:solidFill>
                <a:latin typeface="Calibri"/>
                <a:ea typeface="Calibri"/>
                <a:cs typeface="Calibri"/>
                <a:sym typeface="Calibri"/>
              </a:rPr>
              <a:t>6</a:t>
            </a:fld>
            <a:endParaRPr lang="zh-TW"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398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Shape 29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80" name="Shape 298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981" name="Shape 298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ltLang="zh-TW">
                <a:solidFill>
                  <a:prstClr val="black"/>
                </a:solidFill>
                <a:latin typeface="Calibri"/>
                <a:ea typeface="Calibri"/>
                <a:cs typeface="Calibri"/>
                <a:sym typeface="Calibri"/>
              </a:rPr>
              <a:pPr>
                <a:buSzPct val="25000"/>
              </a:pPr>
              <a:t>7</a:t>
            </a:fld>
            <a:endParaRPr lang="zh-TW" alt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2988212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6"/>
        <p:cNvGrpSpPr/>
        <p:nvPr/>
      </p:nvGrpSpPr>
      <p:grpSpPr>
        <a:xfrm>
          <a:off x="0" y="0"/>
          <a:ext cx="0" cy="0"/>
          <a:chOff x="0" y="0"/>
          <a:chExt cx="0" cy="0"/>
        </a:xfrm>
      </p:grpSpPr>
      <p:sp>
        <p:nvSpPr>
          <p:cNvPr id="10757" name="Shape 107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758" name="Shape 107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0759" name="Shape 107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ltLang="zh-TW">
                <a:solidFill>
                  <a:prstClr val="black"/>
                </a:solidFill>
                <a:latin typeface="Calibri"/>
                <a:ea typeface="Calibri"/>
                <a:cs typeface="Calibri"/>
                <a:sym typeface="Calibri"/>
              </a:rPr>
              <a:pPr>
                <a:buSzPct val="25000"/>
              </a:pPr>
              <a:t>8</a:t>
            </a:fld>
            <a:endParaRPr lang="zh-TW" alt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286198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Arial"/>
                <a:ea typeface="Arial"/>
                <a:cs typeface="Arial"/>
                <a:sym typeface="Arial"/>
              </a:defRPr>
            </a:lvl1pPr>
            <a:lvl2pPr marL="457200" marR="0" lvl="1" indent="0" algn="ctr" rtl="0">
              <a:spcBef>
                <a:spcPts val="560"/>
              </a:spcBef>
              <a:buClr>
                <a:srgbClr val="888888"/>
              </a:buClr>
              <a:buFont typeface="Arial"/>
              <a:buNone/>
              <a:defRPr sz="2800" b="0" i="0" u="none" strike="noStrike" cap="none">
                <a:solidFill>
                  <a:srgbClr val="888888"/>
                </a:solidFill>
                <a:latin typeface="Arial"/>
                <a:ea typeface="Arial"/>
                <a:cs typeface="Arial"/>
                <a:sym typeface="Arial"/>
              </a:defRPr>
            </a:lvl2pPr>
            <a:lvl3pPr marL="914400" marR="0" lvl="2" indent="0" algn="ctr" rtl="0">
              <a:spcBef>
                <a:spcPts val="480"/>
              </a:spcBef>
              <a:buClr>
                <a:srgbClr val="888888"/>
              </a:buClr>
              <a:buFont typeface="Arial"/>
              <a:buNone/>
              <a:defRPr sz="2400" b="0" i="0" u="none" strike="noStrike" cap="none">
                <a:solidFill>
                  <a:srgbClr val="888888"/>
                </a:solidFill>
                <a:latin typeface="Arial"/>
                <a:ea typeface="Arial"/>
                <a:cs typeface="Arial"/>
                <a:sym typeface="Arial"/>
              </a:defRPr>
            </a:lvl3pPr>
            <a:lvl4pPr marL="1371600" marR="0" lvl="3"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4pPr>
            <a:lvl5pPr marL="1828800" marR="0" lvl="4"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5pPr>
            <a:lvl6pPr marL="2286000" marR="0" lvl="5"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buClr>
                <a:srgbClr val="888888"/>
              </a:buClr>
              <a:buFont typeface="Arial"/>
              <a:buNone/>
              <a:defRPr sz="2000" b="0" i="0" u="none" strike="noStrike" cap="none">
                <a:solidFill>
                  <a:srgbClr val="888888"/>
                </a:solidFill>
                <a:latin typeface="Arial"/>
                <a:ea typeface="Arial"/>
                <a:cs typeface="Arial"/>
                <a:sym typeface="Arial"/>
              </a:defRPr>
            </a:lvl9pPr>
          </a:lstStyle>
          <a:p>
            <a:endParaRPr/>
          </a:p>
        </p:txBody>
      </p:sp>
      <p:sp>
        <p:nvSpPr>
          <p:cNvPr id="17" name="Shape 17"/>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b="0" i="0" u="none" strike="noStrike" cap="none">
                <a:solidFill>
                  <a:srgbClr val="888888"/>
                </a:solidFill>
                <a:latin typeface="Arial"/>
                <a:ea typeface="Arial"/>
                <a:cs typeface="Arial"/>
                <a:sym typeface="Arial"/>
              </a:rPr>
              <a:t>‹#›</a:t>
            </a:fld>
            <a:endParaRPr lang="zh-TW"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7" name="Shape 87"/>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a:solidFill>
                  <a:srgbClr val="888888"/>
                </a:solidFill>
                <a:latin typeface="Arial"/>
                <a:ea typeface="Arial"/>
                <a:cs typeface="Arial"/>
                <a:sym typeface="Arial"/>
              </a:rPr>
              <a:t>‹#›</a:t>
            </a:fld>
            <a:endParaRPr lang="zh-TW" sz="1200">
              <a:solidFill>
                <a:srgbClr val="888888"/>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90"/>
        <p:cNvGrpSpPr/>
        <p:nvPr/>
      </p:nvGrpSpPr>
      <p:grpSpPr>
        <a:xfrm>
          <a:off x="0" y="0"/>
          <a:ext cx="0" cy="0"/>
          <a:chOff x="0" y="0"/>
          <a:chExt cx="0" cy="0"/>
        </a:xfrm>
      </p:grpSpPr>
      <p:sp>
        <p:nvSpPr>
          <p:cNvPr id="91" name="Shape 91"/>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a:solidFill>
                  <a:srgbClr val="888888"/>
                </a:solidFill>
                <a:latin typeface="Arial"/>
                <a:ea typeface="Arial"/>
                <a:cs typeface="Arial"/>
                <a:sym typeface="Arial"/>
              </a:rPr>
              <a:t>‹#›</a:t>
            </a:fld>
            <a:endParaRPr lang="zh-TW" sz="1200">
              <a:solidFill>
                <a:srgbClr val="888888"/>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1" name="Shape 2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b="0" i="0" u="none" strike="noStrike" cap="none">
                <a:solidFill>
                  <a:srgbClr val="888888"/>
                </a:solidFill>
                <a:latin typeface="Arial"/>
                <a:ea typeface="Arial"/>
                <a:cs typeface="Arial"/>
                <a:sym typeface="Arial"/>
              </a:rPr>
              <a:t>‹#›</a:t>
            </a:fld>
            <a:endParaRPr lang="zh-TW" sz="12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訂版面配置">
    <p:spTree>
      <p:nvGrpSpPr>
        <p:cNvPr id="1" name="Shape 38"/>
        <p:cNvGrpSpPr/>
        <p:nvPr/>
      </p:nvGrpSpPr>
      <p:grpSpPr>
        <a:xfrm>
          <a:off x="0" y="0"/>
          <a:ext cx="0" cy="0"/>
          <a:chOff x="0" y="0"/>
          <a:chExt cx="0" cy="0"/>
        </a:xfrm>
      </p:grpSpPr>
      <p:sp>
        <p:nvSpPr>
          <p:cNvPr id="39" name="Shape 39"/>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a:solidFill>
                  <a:srgbClr val="888888"/>
                </a:solidFill>
                <a:latin typeface="Arial"/>
                <a:ea typeface="Arial"/>
                <a:cs typeface="Arial"/>
                <a:sym typeface="Arial"/>
              </a:rPr>
              <a:t>‹#›</a:t>
            </a:fld>
            <a:endParaRPr lang="zh-TW" sz="1200">
              <a:solidFill>
                <a:srgbClr val="888888"/>
              </a:solidFill>
              <a:latin typeface="Arial"/>
              <a:ea typeface="Arial"/>
              <a:cs typeface="Arial"/>
              <a:sym typeface="Arial"/>
            </a:endParaRPr>
          </a:p>
        </p:txBody>
      </p:sp>
      <p:sp>
        <p:nvSpPr>
          <p:cNvPr id="41" name="Shape 41"/>
          <p:cNvSpPr>
            <a:spLocks noGrp="1"/>
          </p:cNvSpPr>
          <p:nvPr>
            <p:ph type="pic" idx="2"/>
          </p:nvPr>
        </p:nvSpPr>
        <p:spPr>
          <a:xfrm>
            <a:off x="280669" y="1662113"/>
            <a:ext cx="1935163" cy="1936749"/>
          </a:xfrm>
          <a:prstGeom prst="rect">
            <a:avLst/>
          </a:prstGeom>
          <a:noFill/>
          <a:ln>
            <a:noFill/>
          </a:ln>
        </p:spPr>
        <p:txBody>
          <a:bodyPr lIns="91425" tIns="91425" rIns="91425" bIns="91425" anchor="t" anchorCtr="0"/>
          <a:lstStyle>
            <a:lvl1pPr marL="342900" marR="0" lvl="0" indent="-273050" algn="l" rtl="0">
              <a:spcBef>
                <a:spcPts val="22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2" name="Shape 42"/>
          <p:cNvSpPr>
            <a:spLocks noGrp="1"/>
          </p:cNvSpPr>
          <p:nvPr>
            <p:ph type="pic" idx="3"/>
          </p:nvPr>
        </p:nvSpPr>
        <p:spPr>
          <a:xfrm>
            <a:off x="2496502" y="1662113"/>
            <a:ext cx="1935163" cy="1936749"/>
          </a:xfrm>
          <a:prstGeom prst="rect">
            <a:avLst/>
          </a:prstGeom>
          <a:noFill/>
          <a:ln>
            <a:noFill/>
          </a:ln>
        </p:spPr>
        <p:txBody>
          <a:bodyPr lIns="91425" tIns="91425" rIns="91425" bIns="91425" anchor="t" anchorCtr="0"/>
          <a:lstStyle>
            <a:lvl1pPr marL="342900" marR="0" lvl="0" indent="-273050" algn="l" rtl="0">
              <a:spcBef>
                <a:spcPts val="22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3" name="Shape 43"/>
          <p:cNvSpPr>
            <a:spLocks noGrp="1"/>
          </p:cNvSpPr>
          <p:nvPr>
            <p:ph type="pic" idx="4"/>
          </p:nvPr>
        </p:nvSpPr>
        <p:spPr>
          <a:xfrm>
            <a:off x="4712335" y="1662113"/>
            <a:ext cx="1935163" cy="1936749"/>
          </a:xfrm>
          <a:prstGeom prst="rect">
            <a:avLst/>
          </a:prstGeom>
          <a:noFill/>
          <a:ln>
            <a:noFill/>
          </a:ln>
        </p:spPr>
        <p:txBody>
          <a:bodyPr lIns="91425" tIns="91425" rIns="91425" bIns="91425" anchor="t" anchorCtr="0"/>
          <a:lstStyle>
            <a:lvl1pPr marL="342900" marR="0" lvl="0" indent="-273050" algn="l" rtl="0">
              <a:spcBef>
                <a:spcPts val="22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4" name="Shape 44"/>
          <p:cNvSpPr>
            <a:spLocks noGrp="1"/>
          </p:cNvSpPr>
          <p:nvPr>
            <p:ph type="pic" idx="5"/>
          </p:nvPr>
        </p:nvSpPr>
        <p:spPr>
          <a:xfrm>
            <a:off x="280669" y="3933055"/>
            <a:ext cx="1935163" cy="1936749"/>
          </a:xfrm>
          <a:prstGeom prst="rect">
            <a:avLst/>
          </a:prstGeom>
          <a:noFill/>
          <a:ln>
            <a:noFill/>
          </a:ln>
        </p:spPr>
        <p:txBody>
          <a:bodyPr lIns="91425" tIns="91425" rIns="91425" bIns="91425" anchor="t" anchorCtr="0"/>
          <a:lstStyle>
            <a:lvl1pPr marL="342900" marR="0" lvl="0" indent="-273050" algn="l" rtl="0">
              <a:spcBef>
                <a:spcPts val="22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 name="Shape 45"/>
          <p:cNvSpPr>
            <a:spLocks noGrp="1"/>
          </p:cNvSpPr>
          <p:nvPr>
            <p:ph type="pic" idx="6"/>
          </p:nvPr>
        </p:nvSpPr>
        <p:spPr>
          <a:xfrm>
            <a:off x="2496502" y="3933055"/>
            <a:ext cx="1935163" cy="1936749"/>
          </a:xfrm>
          <a:prstGeom prst="rect">
            <a:avLst/>
          </a:prstGeom>
          <a:noFill/>
          <a:ln>
            <a:noFill/>
          </a:ln>
        </p:spPr>
        <p:txBody>
          <a:bodyPr lIns="91425" tIns="91425" rIns="91425" bIns="91425" anchor="t" anchorCtr="0"/>
          <a:lstStyle>
            <a:lvl1pPr marL="342900" marR="0" lvl="0" indent="-273050" algn="l" rtl="0">
              <a:spcBef>
                <a:spcPts val="22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6" name="Shape 46"/>
          <p:cNvSpPr>
            <a:spLocks noGrp="1"/>
          </p:cNvSpPr>
          <p:nvPr>
            <p:ph type="pic" idx="7"/>
          </p:nvPr>
        </p:nvSpPr>
        <p:spPr>
          <a:xfrm>
            <a:off x="4712335" y="3933055"/>
            <a:ext cx="1935163" cy="1936749"/>
          </a:xfrm>
          <a:prstGeom prst="rect">
            <a:avLst/>
          </a:prstGeom>
          <a:noFill/>
          <a:ln>
            <a:noFill/>
          </a:ln>
        </p:spPr>
        <p:txBody>
          <a:bodyPr lIns="91425" tIns="91425" rIns="91425" bIns="91425" anchor="t" anchorCtr="0"/>
          <a:lstStyle>
            <a:lvl1pPr marL="342900" marR="0" lvl="0" indent="-273050" algn="l" rtl="0">
              <a:spcBef>
                <a:spcPts val="22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Shape 47"/>
        <p:cNvGrpSpPr/>
        <p:nvPr/>
      </p:nvGrpSpPr>
      <p:grpSpPr>
        <a:xfrm>
          <a:off x="0" y="0"/>
          <a:ext cx="0" cy="0"/>
          <a:chOff x="0" y="0"/>
          <a:chExt cx="0" cy="0"/>
        </a:xfrm>
      </p:grpSpPr>
      <p:sp>
        <p:nvSpPr>
          <p:cNvPr id="48" name="Shape 48"/>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a:solidFill>
                  <a:srgbClr val="888888"/>
                </a:solidFill>
                <a:latin typeface="Arial"/>
                <a:ea typeface="Arial"/>
                <a:cs typeface="Arial"/>
                <a:sym typeface="Arial"/>
              </a:rPr>
              <a:t>‹#›</a:t>
            </a:fld>
            <a:endParaRPr lang="zh-TW" sz="1200">
              <a:solidFill>
                <a:srgbClr val="888888"/>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7" name="Shape 57"/>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9" name="Shape 59"/>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a:solidFill>
                  <a:srgbClr val="888888"/>
                </a:solidFill>
                <a:latin typeface="Arial"/>
                <a:ea typeface="Arial"/>
                <a:cs typeface="Arial"/>
                <a:sym typeface="Arial"/>
              </a:rPr>
              <a:t>‹#›</a:t>
            </a:fld>
            <a:endParaRPr lang="zh-TW" sz="1200">
              <a:solidFill>
                <a:srgbClr val="888888"/>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Arial"/>
                <a:ea typeface="Arial"/>
                <a:cs typeface="Arial"/>
                <a:sym typeface="Arial"/>
              </a:defRPr>
            </a:lvl1pPr>
            <a:lvl2pPr marL="457200" marR="0" lvl="1" indent="0" algn="l" rtl="0">
              <a:spcBef>
                <a:spcPts val="400"/>
              </a:spcBef>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a:solidFill>
                  <a:srgbClr val="888888"/>
                </a:solidFill>
                <a:latin typeface="Arial"/>
                <a:ea typeface="Arial"/>
                <a:cs typeface="Arial"/>
                <a:sym typeface="Arial"/>
              </a:rPr>
              <a:t>‹#›</a:t>
            </a:fld>
            <a:endParaRPr lang="zh-TW" sz="1200">
              <a:solidFill>
                <a:srgbClr val="888888"/>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1" name="Shape 71"/>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a:solidFill>
                  <a:srgbClr val="888888"/>
                </a:solidFill>
                <a:latin typeface="Arial"/>
                <a:ea typeface="Arial"/>
                <a:cs typeface="Arial"/>
                <a:sym typeface="Arial"/>
              </a:rPr>
              <a:t>‹#›</a:t>
            </a:fld>
            <a:endParaRPr lang="zh-TW" sz="1200">
              <a:solidFill>
                <a:srgbClr val="888888"/>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Arial"/>
              <a:buNone/>
              <a:defRPr sz="2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5" name="Shape 7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a:solidFill>
                  <a:srgbClr val="888888"/>
                </a:solidFill>
                <a:latin typeface="Arial"/>
                <a:ea typeface="Arial"/>
                <a:cs typeface="Arial"/>
                <a:sym typeface="Arial"/>
              </a:rPr>
              <a:t>‹#›</a:t>
            </a:fld>
            <a:endParaRPr lang="zh-TW" sz="1200">
              <a:solidFill>
                <a:srgbClr val="888888"/>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Arial"/>
              <a:buNone/>
              <a:defRPr sz="20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1" name="Shape 81"/>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56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240"/>
              </a:spcBef>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4" name="Shape 84"/>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a:solidFill>
                  <a:srgbClr val="888888"/>
                </a:solidFill>
                <a:latin typeface="Arial"/>
                <a:ea typeface="Arial"/>
                <a:cs typeface="Arial"/>
                <a:sym typeface="Arial"/>
              </a:rPr>
              <a:t>‹#›</a:t>
            </a:fld>
            <a:endParaRPr lang="zh-TW" sz="1200">
              <a:solidFill>
                <a:srgbClr val="888888"/>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ftr" idx="11"/>
          </p:nvPr>
        </p:nvSpPr>
        <p:spPr>
          <a:xfrm>
            <a:off x="141517" y="6356350"/>
            <a:ext cx="2895600"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zh-TW" sz="1200" b="0" i="0" u="none" strike="noStrike" cap="none">
                <a:solidFill>
                  <a:srgbClr val="888888"/>
                </a:solidFill>
                <a:latin typeface="Arial"/>
                <a:ea typeface="Arial"/>
                <a:cs typeface="Arial"/>
                <a:sym typeface="Arial"/>
              </a:rPr>
              <a:t>‹#›</a:t>
            </a:fld>
            <a:endParaRPr lang="zh-TW" sz="12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t="12137"/>
          <a:stretch/>
        </p:blipFill>
        <p:spPr>
          <a:xfrm>
            <a:off x="0" y="-228601"/>
            <a:ext cx="9159416" cy="4974133"/>
          </a:xfrm>
          <a:prstGeom prst="rect">
            <a:avLst/>
          </a:prstGeom>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1416" y="-160501"/>
            <a:ext cx="4837931" cy="4837931"/>
          </a:xfrm>
          <a:prstGeom prst="rect">
            <a:avLst/>
          </a:prstGeom>
        </p:spPr>
      </p:pic>
      <p:sp>
        <p:nvSpPr>
          <p:cNvPr id="29" name="Shape 116"/>
          <p:cNvSpPr txBox="1"/>
          <p:nvPr/>
        </p:nvSpPr>
        <p:spPr>
          <a:xfrm>
            <a:off x="943304" y="5085184"/>
            <a:ext cx="7272808" cy="1320232"/>
          </a:xfrm>
          <a:prstGeom prst="rect">
            <a:avLst/>
          </a:prstGeom>
          <a:noFill/>
          <a:ln>
            <a:noFill/>
          </a:ln>
        </p:spPr>
        <p:txBody>
          <a:bodyPr lIns="91425" tIns="45700" rIns="91425" bIns="45700" anchor="t" anchorCtr="0">
            <a:noAutofit/>
          </a:bodyPr>
          <a:lstStyle/>
          <a:p>
            <a:pPr marL="0" marR="0" lvl="0" indent="0" algn="ctr" rtl="0">
              <a:lnSpc>
                <a:spcPct val="138888"/>
              </a:lnSpc>
              <a:spcBef>
                <a:spcPts val="0"/>
              </a:spcBef>
              <a:buSzPct val="25000"/>
              <a:buNone/>
            </a:pPr>
            <a:r>
              <a:rPr lang="en-US" altLang="zh-TW" sz="3600" b="1" dirty="0" smtClean="0">
                <a:solidFill>
                  <a:schemeClr val="dk1"/>
                </a:solidFill>
                <a:latin typeface="微軟正黑體" panose="020B0604030504040204" pitchFamily="34" charset="-120"/>
                <a:ea typeface="微軟正黑體" panose="020B0604030504040204" pitchFamily="34" charset="-120"/>
              </a:rPr>
              <a:t>FOOD BANK</a:t>
            </a:r>
          </a:p>
          <a:p>
            <a:pPr marL="0" marR="0" lvl="0" indent="0" algn="ctr" rtl="0">
              <a:lnSpc>
                <a:spcPct val="138888"/>
              </a:lnSpc>
              <a:spcBef>
                <a:spcPts val="0"/>
              </a:spcBef>
              <a:buSzPct val="25000"/>
              <a:buNone/>
            </a:pPr>
            <a:r>
              <a:rPr lang="zh-TW" altLang="en-US" sz="3600" b="1" dirty="0" smtClean="0">
                <a:solidFill>
                  <a:schemeClr val="dk1"/>
                </a:solidFill>
                <a:latin typeface="微軟正黑體" panose="020B0604030504040204" pitchFamily="34" charset="-120"/>
                <a:ea typeface="微軟正黑體" panose="020B0604030504040204" pitchFamily="34" charset="-120"/>
              </a:rPr>
              <a:t>第</a:t>
            </a:r>
            <a:r>
              <a:rPr lang="en-US" altLang="zh-TW" sz="3600" b="1" dirty="0" smtClean="0">
                <a:solidFill>
                  <a:schemeClr val="dk1"/>
                </a:solidFill>
                <a:latin typeface="微軟正黑體" panose="020B0604030504040204" pitchFamily="34" charset="-120"/>
                <a:ea typeface="微軟正黑體" panose="020B0604030504040204" pitchFamily="34" charset="-120"/>
              </a:rPr>
              <a:t>4</a:t>
            </a:r>
            <a:r>
              <a:rPr lang="zh-TW" altLang="en-US" sz="3600" b="1" dirty="0" smtClean="0">
                <a:solidFill>
                  <a:schemeClr val="dk1"/>
                </a:solidFill>
                <a:latin typeface="微軟正黑體" panose="020B0604030504040204" pitchFamily="34" charset="-120"/>
                <a:ea typeface="微軟正黑體" panose="020B0604030504040204" pitchFamily="34" charset="-120"/>
                <a:sym typeface="Arial"/>
              </a:rPr>
              <a:t>組</a:t>
            </a:r>
            <a:endParaRPr lang="zh-TW" sz="3600" b="1" dirty="0">
              <a:solidFill>
                <a:schemeClr val="dk1"/>
              </a:solidFill>
              <a:latin typeface="微軟正黑體" panose="020B0604030504040204" pitchFamily="34" charset="-120"/>
              <a:ea typeface="微軟正黑體" panose="020B0604030504040204" pitchFamily="34" charset="-120"/>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8"/>
        <p:cNvGrpSpPr/>
        <p:nvPr/>
      </p:nvGrpSpPr>
      <p:grpSpPr>
        <a:xfrm>
          <a:off x="0" y="0"/>
          <a:ext cx="0" cy="0"/>
          <a:chOff x="0" y="0"/>
          <a:chExt cx="0" cy="0"/>
        </a:xfrm>
      </p:grpSpPr>
      <p:sp>
        <p:nvSpPr>
          <p:cNvPr id="3960" name="Shape 3960"/>
          <p:cNvSpPr/>
          <p:nvPr/>
        </p:nvSpPr>
        <p:spPr>
          <a:xfrm>
            <a:off x="3155324" y="1223200"/>
            <a:ext cx="2833352" cy="116362"/>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微軟正黑體" panose="020B0604030504040204" pitchFamily="34" charset="-120"/>
              <a:ea typeface="微軟正黑體" panose="020B0604030504040204" pitchFamily="34" charset="-120"/>
            </a:endParaRPr>
          </a:p>
        </p:txBody>
      </p:sp>
      <p:sp>
        <p:nvSpPr>
          <p:cNvPr id="3964" name="Shape 3964"/>
          <p:cNvSpPr/>
          <p:nvPr/>
        </p:nvSpPr>
        <p:spPr>
          <a:xfrm>
            <a:off x="1634489" y="2375952"/>
            <a:ext cx="3405958" cy="1845136"/>
          </a:xfrm>
          <a:prstGeom prst="rect">
            <a:avLst/>
          </a:prstGeom>
          <a:noFill/>
          <a:ln>
            <a:noFill/>
          </a:ln>
        </p:spPr>
        <p:txBody>
          <a:bodyPr lIns="91425" tIns="45700" rIns="91425" bIns="45700" anchor="t" anchorCtr="0">
            <a:noAutofit/>
          </a:bodyPr>
          <a:lstStyle/>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姓名</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生日</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電話</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登入密碼</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電子信箱</a:t>
            </a:r>
            <a:r>
              <a:rPr lang="en-US" altLang="zh-TW" sz="2200" dirty="0" smtClean="0">
                <a:solidFill>
                  <a:schemeClr val="tx1"/>
                </a:solidFill>
                <a:latin typeface="微軟正黑體" panose="020B0604030504040204" pitchFamily="34" charset="-120"/>
                <a:ea typeface="微軟正黑體" panose="020B0604030504040204" pitchFamily="34" charset="-120"/>
              </a:rPr>
              <a:t>(</a:t>
            </a:r>
            <a:r>
              <a:rPr lang="zh-TW" altLang="en-US" sz="2200" dirty="0" smtClean="0">
                <a:solidFill>
                  <a:schemeClr val="tx1"/>
                </a:solidFill>
                <a:latin typeface="微軟正黑體" panose="020B0604030504040204" pitchFamily="34" charset="-120"/>
                <a:ea typeface="微軟正黑體" panose="020B0604030504040204" pitchFamily="34" charset="-120"/>
              </a:rPr>
              <a:t>設定為登入帳號</a:t>
            </a:r>
            <a:r>
              <a:rPr lang="en-US" altLang="zh-TW" sz="2200" dirty="0" smtClean="0">
                <a:solidFill>
                  <a:schemeClr val="tx1"/>
                </a:solidFill>
                <a:latin typeface="微軟正黑體" panose="020B0604030504040204" pitchFamily="34" charset="-120"/>
                <a:ea typeface="微軟正黑體" panose="020B0604030504040204" pitchFamily="34" charset="-120"/>
              </a:rPr>
              <a:t>)</a:t>
            </a: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上傳頭像</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endParaRPr lang="en-US" altLang="zh-TW" dirty="0" smtClean="0">
              <a:solidFill>
                <a:schemeClr val="tx1"/>
              </a:solidFill>
              <a:latin typeface="微軟正黑體" panose="020B0604030504040204" pitchFamily="34" charset="-120"/>
              <a:ea typeface="微軟正黑體" panose="020B0604030504040204" pitchFamily="34" charset="-120"/>
            </a:endParaRPr>
          </a:p>
        </p:txBody>
      </p:sp>
      <p:sp>
        <p:nvSpPr>
          <p:cNvPr id="3965" name="Shape 3965"/>
          <p:cNvSpPr/>
          <p:nvPr/>
        </p:nvSpPr>
        <p:spPr>
          <a:xfrm>
            <a:off x="800099" y="1880689"/>
            <a:ext cx="834389" cy="834389"/>
          </a:xfrm>
          <a:prstGeom prst="ellipse">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微軟正黑體" panose="020B0604030504040204" pitchFamily="34" charset="-120"/>
              <a:ea typeface="微軟正黑體" panose="020B0604030504040204" pitchFamily="34" charset="-120"/>
            </a:endParaRPr>
          </a:p>
        </p:txBody>
      </p:sp>
      <p:cxnSp>
        <p:nvCxnSpPr>
          <p:cNvPr id="3966" name="Shape 3966"/>
          <p:cNvCxnSpPr/>
          <p:nvPr/>
        </p:nvCxnSpPr>
        <p:spPr>
          <a:xfrm>
            <a:off x="1223008" y="2297884"/>
            <a:ext cx="2868929" cy="0"/>
          </a:xfrm>
          <a:prstGeom prst="straightConnector1">
            <a:avLst/>
          </a:prstGeom>
          <a:noFill/>
          <a:ln w="19050" cap="flat" cmpd="sng">
            <a:solidFill>
              <a:srgbClr val="7F7F7F"/>
            </a:solidFill>
            <a:prstDash val="solid"/>
            <a:round/>
            <a:headEnd type="oval" w="lg" len="lg"/>
            <a:tailEnd type="oval" w="lg" len="lg"/>
          </a:ln>
        </p:spPr>
      </p:cxnSp>
      <p:sp>
        <p:nvSpPr>
          <p:cNvPr id="3967" name="Shape 3967"/>
          <p:cNvSpPr txBox="1"/>
          <p:nvPr/>
        </p:nvSpPr>
        <p:spPr>
          <a:xfrm>
            <a:off x="1634489" y="1833011"/>
            <a:ext cx="1771650" cy="461664"/>
          </a:xfrm>
          <a:prstGeom prst="rect">
            <a:avLst/>
          </a:prstGeom>
          <a:noFill/>
          <a:ln>
            <a:noFill/>
          </a:ln>
        </p:spPr>
        <p:txBody>
          <a:bodyPr lIns="91425" tIns="45700" rIns="91425" bIns="45700" anchor="t" anchorCtr="0">
            <a:noAutofit/>
          </a:bodyPr>
          <a:lstStyle/>
          <a:p>
            <a:pPr>
              <a:buSzPct val="25000"/>
            </a:pPr>
            <a:r>
              <a:rPr lang="zh-TW" altLang="en-US" sz="2800" b="1" dirty="0" smtClean="0">
                <a:solidFill>
                  <a:schemeClr val="tx1"/>
                </a:solidFill>
                <a:latin typeface="微軟正黑體" panose="020B0604030504040204" pitchFamily="34" charset="-120"/>
                <a:ea typeface="微軟正黑體" panose="020B0604030504040204" pitchFamily="34" charset="-120"/>
              </a:rPr>
              <a:t>註冊</a:t>
            </a:r>
            <a:endParaRPr lang="en-US" altLang="zh-TW" sz="2800" b="1" dirty="0">
              <a:solidFill>
                <a:schemeClr val="tx1"/>
              </a:solidFill>
              <a:latin typeface="微軟正黑體" panose="020B0604030504040204" pitchFamily="34" charset="-120"/>
              <a:ea typeface="微軟正黑體" panose="020B0604030504040204" pitchFamily="34" charset="-120"/>
            </a:endParaRPr>
          </a:p>
        </p:txBody>
      </p:sp>
      <p:sp>
        <p:nvSpPr>
          <p:cNvPr id="3968" name="Shape 3968"/>
          <p:cNvSpPr/>
          <p:nvPr/>
        </p:nvSpPr>
        <p:spPr>
          <a:xfrm>
            <a:off x="1634490" y="5157430"/>
            <a:ext cx="3405958" cy="738664"/>
          </a:xfrm>
          <a:prstGeom prst="rect">
            <a:avLst/>
          </a:prstGeom>
          <a:noFill/>
          <a:ln>
            <a:noFill/>
          </a:ln>
        </p:spPr>
        <p:txBody>
          <a:bodyPr lIns="91425" tIns="45700" rIns="91425" bIns="45700" anchor="t" anchorCtr="0">
            <a:noAutofit/>
          </a:bodyPr>
          <a:lstStyle/>
          <a:p>
            <a:pPr>
              <a:buSzPct val="25000"/>
            </a:pPr>
            <a:r>
              <a:rPr lang="zh-TW" altLang="en-US" sz="2200" dirty="0">
                <a:latin typeface="微軟正黑體" panose="020B0604030504040204" pitchFamily="34" charset="-120"/>
                <a:ea typeface="微軟正黑體" panose="020B0604030504040204" pitchFamily="34" charset="-120"/>
              </a:rPr>
              <a:t>登入</a:t>
            </a:r>
            <a:r>
              <a:rPr lang="zh-TW" altLang="en-US" sz="2200" dirty="0" smtClean="0">
                <a:latin typeface="微軟正黑體" panose="020B0604030504040204" pitchFamily="34" charset="-120"/>
                <a:ea typeface="微軟正黑體" panose="020B0604030504040204" pitchFamily="34" charset="-120"/>
              </a:rPr>
              <a:t>帳號</a:t>
            </a:r>
            <a:endParaRPr lang="en-US" altLang="zh-TW" sz="2200" dirty="0" smtClean="0">
              <a:latin typeface="微軟正黑體" panose="020B0604030504040204" pitchFamily="34" charset="-120"/>
              <a:ea typeface="微軟正黑體" panose="020B0604030504040204" pitchFamily="34" charset="-120"/>
            </a:endParaRPr>
          </a:p>
          <a:p>
            <a:pPr>
              <a:buSzPct val="25000"/>
            </a:pPr>
            <a:r>
              <a:rPr lang="zh-TW" altLang="en-US" sz="2200" dirty="0">
                <a:latin typeface="微軟正黑體" panose="020B0604030504040204" pitchFamily="34" charset="-120"/>
                <a:ea typeface="微軟正黑體" panose="020B0604030504040204" pitchFamily="34" charset="-120"/>
              </a:rPr>
              <a:t>登入密碼</a:t>
            </a:r>
            <a:endParaRPr lang="en-US" altLang="zh-TW" sz="2200" dirty="0">
              <a:latin typeface="微軟正黑體" panose="020B0604030504040204" pitchFamily="34" charset="-120"/>
              <a:ea typeface="微軟正黑體" panose="020B0604030504040204" pitchFamily="34" charset="-120"/>
            </a:endParaRPr>
          </a:p>
        </p:txBody>
      </p:sp>
      <p:sp>
        <p:nvSpPr>
          <p:cNvPr id="3969" name="Shape 3969"/>
          <p:cNvSpPr/>
          <p:nvPr/>
        </p:nvSpPr>
        <p:spPr>
          <a:xfrm>
            <a:off x="800100" y="4662167"/>
            <a:ext cx="834389" cy="834389"/>
          </a:xfrm>
          <a:prstGeom prst="ellipse">
            <a:avLst/>
          </a:prstGeom>
          <a:solidFill>
            <a:schemeClr val="accent3"/>
          </a:solidFill>
          <a:ln>
            <a:noFill/>
          </a:ln>
        </p:spPr>
        <p:txBody>
          <a:bodyPr lIns="91425" tIns="45700" rIns="91425" bIns="45700" anchor="ctr" anchorCtr="0">
            <a:noAutofit/>
          </a:bodyPr>
          <a:lstStyle/>
          <a:p>
            <a:pPr algn="ctr"/>
            <a:endParaRPr sz="1800">
              <a:solidFill>
                <a:srgbClr val="FFFFFF"/>
              </a:solidFill>
              <a:latin typeface="微軟正黑體" panose="020B0604030504040204" pitchFamily="34" charset="-120"/>
              <a:ea typeface="微軟正黑體" panose="020B0604030504040204" pitchFamily="34" charset="-120"/>
            </a:endParaRPr>
          </a:p>
        </p:txBody>
      </p:sp>
      <p:cxnSp>
        <p:nvCxnSpPr>
          <p:cNvPr id="3970" name="Shape 3970"/>
          <p:cNvCxnSpPr/>
          <p:nvPr/>
        </p:nvCxnSpPr>
        <p:spPr>
          <a:xfrm>
            <a:off x="1223009" y="5079362"/>
            <a:ext cx="2868929" cy="0"/>
          </a:xfrm>
          <a:prstGeom prst="straightConnector1">
            <a:avLst/>
          </a:prstGeom>
          <a:noFill/>
          <a:ln w="19050" cap="flat" cmpd="sng">
            <a:solidFill>
              <a:srgbClr val="7F7F7F"/>
            </a:solidFill>
            <a:prstDash val="solid"/>
            <a:round/>
            <a:headEnd type="oval" w="lg" len="lg"/>
            <a:tailEnd type="oval" w="lg" len="lg"/>
          </a:ln>
        </p:spPr>
      </p:cxnSp>
      <p:sp>
        <p:nvSpPr>
          <p:cNvPr id="3971" name="Shape 3971"/>
          <p:cNvSpPr txBox="1"/>
          <p:nvPr/>
        </p:nvSpPr>
        <p:spPr>
          <a:xfrm>
            <a:off x="1634490" y="4614489"/>
            <a:ext cx="1771650" cy="461664"/>
          </a:xfrm>
          <a:prstGeom prst="rect">
            <a:avLst/>
          </a:prstGeom>
          <a:noFill/>
          <a:ln>
            <a:noFill/>
          </a:ln>
        </p:spPr>
        <p:txBody>
          <a:bodyPr lIns="91425" tIns="45700" rIns="91425" bIns="45700" anchor="t" anchorCtr="0">
            <a:noAutofit/>
          </a:bodyPr>
          <a:lstStyle/>
          <a:p>
            <a:pPr>
              <a:buSzPct val="25000"/>
            </a:pPr>
            <a:r>
              <a:rPr lang="zh-TW" altLang="en-US" sz="2800" b="1" dirty="0" smtClean="0">
                <a:solidFill>
                  <a:schemeClr val="tx1"/>
                </a:solidFill>
                <a:latin typeface="微軟正黑體" panose="020B0604030504040204" pitchFamily="34" charset="-120"/>
                <a:ea typeface="微軟正黑體" panose="020B0604030504040204" pitchFamily="34" charset="-120"/>
              </a:rPr>
              <a:t>登入</a:t>
            </a:r>
            <a:endParaRPr lang="en-US" altLang="zh-TW" sz="2800" b="1" dirty="0">
              <a:solidFill>
                <a:schemeClr val="tx1"/>
              </a:solidFill>
              <a:latin typeface="微軟正黑體" panose="020B0604030504040204" pitchFamily="34" charset="-120"/>
              <a:ea typeface="微軟正黑體" panose="020B0604030504040204" pitchFamily="34" charset="-120"/>
            </a:endParaRPr>
          </a:p>
        </p:txBody>
      </p:sp>
      <p:sp>
        <p:nvSpPr>
          <p:cNvPr id="3972" name="Shape 3972"/>
          <p:cNvSpPr txBox="1"/>
          <p:nvPr/>
        </p:nvSpPr>
        <p:spPr>
          <a:xfrm>
            <a:off x="2051846" y="501116"/>
            <a:ext cx="5040308" cy="707886"/>
          </a:xfrm>
          <a:prstGeom prst="rect">
            <a:avLst/>
          </a:prstGeom>
          <a:noFill/>
          <a:ln>
            <a:noFill/>
          </a:ln>
        </p:spPr>
        <p:txBody>
          <a:bodyPr lIns="91425" tIns="45700" rIns="91425" bIns="45700" anchor="ctr" anchorCtr="0">
            <a:noAutofit/>
          </a:bodyPr>
          <a:lstStyle/>
          <a:p>
            <a:pPr algn="ctr">
              <a:buSzPct val="25000"/>
            </a:pPr>
            <a:r>
              <a:rPr lang="zh-TW" altLang="en-US" sz="4000" b="1" dirty="0" smtClean="0">
                <a:latin typeface="微軟正黑體" panose="020B0604030504040204" pitchFamily="34" charset="-120"/>
                <a:ea typeface="微軟正黑體" panose="020B0604030504040204" pitchFamily="34" charset="-120"/>
              </a:rPr>
              <a:t>主要功能</a:t>
            </a:r>
            <a:endParaRPr lang="en-US" altLang="zh-TW" sz="4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839282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8"/>
        <p:cNvGrpSpPr/>
        <p:nvPr/>
      </p:nvGrpSpPr>
      <p:grpSpPr>
        <a:xfrm>
          <a:off x="0" y="0"/>
          <a:ext cx="0" cy="0"/>
          <a:chOff x="0" y="0"/>
          <a:chExt cx="0" cy="0"/>
        </a:xfrm>
      </p:grpSpPr>
      <p:sp>
        <p:nvSpPr>
          <p:cNvPr id="3960" name="Shape 3960"/>
          <p:cNvSpPr/>
          <p:nvPr/>
        </p:nvSpPr>
        <p:spPr>
          <a:xfrm>
            <a:off x="3155324" y="1223200"/>
            <a:ext cx="2833352" cy="116362"/>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微軟正黑體" panose="020B0604030504040204" pitchFamily="34" charset="-120"/>
              <a:ea typeface="微軟正黑體" panose="020B0604030504040204" pitchFamily="34" charset="-120"/>
            </a:endParaRPr>
          </a:p>
        </p:txBody>
      </p:sp>
      <p:sp>
        <p:nvSpPr>
          <p:cNvPr id="3964" name="Shape 3964"/>
          <p:cNvSpPr/>
          <p:nvPr/>
        </p:nvSpPr>
        <p:spPr>
          <a:xfrm>
            <a:off x="1634489" y="2375952"/>
            <a:ext cx="3405958" cy="2349192"/>
          </a:xfrm>
          <a:prstGeom prst="rect">
            <a:avLst/>
          </a:prstGeom>
          <a:noFill/>
          <a:ln>
            <a:noFill/>
          </a:ln>
        </p:spPr>
        <p:txBody>
          <a:bodyPr lIns="91425" tIns="45700" rIns="91425" bIns="45700" anchor="t" anchorCtr="0">
            <a:noAutofit/>
          </a:bodyPr>
          <a:lstStyle/>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姓名</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生日</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電話</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登入密碼</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r>
              <a:rPr lang="zh-TW" altLang="en-US" sz="2200" dirty="0">
                <a:solidFill>
                  <a:schemeClr val="tx1"/>
                </a:solidFill>
                <a:latin typeface="微軟正黑體" panose="020B0604030504040204" pitchFamily="34" charset="-120"/>
                <a:ea typeface="微軟正黑體" panose="020B0604030504040204" pitchFamily="34" charset="-120"/>
              </a:rPr>
              <a:t>電子信箱</a:t>
            </a:r>
            <a:r>
              <a:rPr lang="en-US" altLang="zh-TW" sz="2200" dirty="0">
                <a:solidFill>
                  <a:schemeClr val="tx1"/>
                </a:solidFill>
                <a:latin typeface="微軟正黑體" panose="020B0604030504040204" pitchFamily="34" charset="-120"/>
                <a:ea typeface="微軟正黑體" panose="020B0604030504040204" pitchFamily="34" charset="-120"/>
              </a:rPr>
              <a:t>(</a:t>
            </a:r>
            <a:r>
              <a:rPr lang="zh-TW" altLang="en-US" sz="2200" dirty="0">
                <a:solidFill>
                  <a:schemeClr val="tx1"/>
                </a:solidFill>
                <a:latin typeface="微軟正黑體" panose="020B0604030504040204" pitchFamily="34" charset="-120"/>
                <a:ea typeface="微軟正黑體" panose="020B0604030504040204" pitchFamily="34" charset="-120"/>
              </a:rPr>
              <a:t>設定為登入帳號</a:t>
            </a:r>
            <a:r>
              <a:rPr lang="en-US" altLang="zh-TW" sz="2200" dirty="0" smtClean="0">
                <a:solidFill>
                  <a:schemeClr val="tx1"/>
                </a:solidFill>
                <a:latin typeface="微軟正黑體" panose="020B0604030504040204" pitchFamily="34" charset="-120"/>
                <a:ea typeface="微軟正黑體" panose="020B0604030504040204" pitchFamily="34" charset="-120"/>
              </a:rPr>
              <a:t>)</a:t>
            </a: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上傳頭像</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endParaRPr lang="en-US" altLang="zh-TW" dirty="0" smtClean="0">
              <a:solidFill>
                <a:schemeClr val="tx1"/>
              </a:solidFill>
              <a:latin typeface="微軟正黑體" panose="020B0604030504040204" pitchFamily="34" charset="-120"/>
              <a:ea typeface="微軟正黑體" panose="020B0604030504040204" pitchFamily="34" charset="-120"/>
            </a:endParaRPr>
          </a:p>
        </p:txBody>
      </p:sp>
      <p:sp>
        <p:nvSpPr>
          <p:cNvPr id="3965" name="Shape 3965"/>
          <p:cNvSpPr/>
          <p:nvPr/>
        </p:nvSpPr>
        <p:spPr>
          <a:xfrm>
            <a:off x="800099" y="1880689"/>
            <a:ext cx="834389" cy="834389"/>
          </a:xfrm>
          <a:prstGeom prst="ellipse">
            <a:avLst/>
          </a:prstGeom>
          <a:solidFill>
            <a:schemeClr val="accent5">
              <a:lumMod val="60000"/>
              <a:lumOff val="40000"/>
            </a:schemeClr>
          </a:solidFill>
          <a:ln>
            <a:noFill/>
          </a:ln>
        </p:spPr>
        <p:txBody>
          <a:bodyPr lIns="91425" tIns="45700" rIns="91425" bIns="45700" anchor="ctr" anchorCtr="0">
            <a:noAutofit/>
          </a:bodyPr>
          <a:lstStyle/>
          <a:p>
            <a:pPr algn="ctr"/>
            <a:endParaRPr sz="1800">
              <a:solidFill>
                <a:srgbClr val="FFFFFF"/>
              </a:solidFill>
              <a:latin typeface="微軟正黑體" panose="020B0604030504040204" pitchFamily="34" charset="-120"/>
              <a:ea typeface="微軟正黑體" panose="020B0604030504040204" pitchFamily="34" charset="-120"/>
            </a:endParaRPr>
          </a:p>
        </p:txBody>
      </p:sp>
      <p:cxnSp>
        <p:nvCxnSpPr>
          <p:cNvPr id="3966" name="Shape 3966"/>
          <p:cNvCxnSpPr/>
          <p:nvPr/>
        </p:nvCxnSpPr>
        <p:spPr>
          <a:xfrm>
            <a:off x="1223008" y="2297884"/>
            <a:ext cx="2868929" cy="0"/>
          </a:xfrm>
          <a:prstGeom prst="straightConnector1">
            <a:avLst/>
          </a:prstGeom>
          <a:noFill/>
          <a:ln w="19050" cap="flat" cmpd="sng">
            <a:solidFill>
              <a:srgbClr val="7F7F7F"/>
            </a:solidFill>
            <a:prstDash val="solid"/>
            <a:round/>
            <a:headEnd type="oval" w="lg" len="lg"/>
            <a:tailEnd type="oval" w="lg" len="lg"/>
          </a:ln>
        </p:spPr>
      </p:cxnSp>
      <p:sp>
        <p:nvSpPr>
          <p:cNvPr id="3967" name="Shape 3967"/>
          <p:cNvSpPr txBox="1"/>
          <p:nvPr/>
        </p:nvSpPr>
        <p:spPr>
          <a:xfrm>
            <a:off x="1634488" y="1833011"/>
            <a:ext cx="2865503" cy="461664"/>
          </a:xfrm>
          <a:prstGeom prst="rect">
            <a:avLst/>
          </a:prstGeom>
          <a:noFill/>
          <a:ln>
            <a:noFill/>
          </a:ln>
        </p:spPr>
        <p:txBody>
          <a:bodyPr lIns="91425" tIns="45700" rIns="91425" bIns="45700" anchor="t" anchorCtr="0">
            <a:noAutofit/>
          </a:bodyPr>
          <a:lstStyle/>
          <a:p>
            <a:pPr>
              <a:buSzPct val="25000"/>
            </a:pPr>
            <a:r>
              <a:rPr lang="zh-TW" altLang="en-US" sz="2800" b="1" dirty="0">
                <a:solidFill>
                  <a:schemeClr val="tx1"/>
                </a:solidFill>
                <a:latin typeface="微軟正黑體" panose="020B0604030504040204" pitchFamily="34" charset="-120"/>
                <a:ea typeface="微軟正黑體" panose="020B0604030504040204" pitchFamily="34" charset="-120"/>
              </a:rPr>
              <a:t>修改基本資料</a:t>
            </a:r>
            <a:endParaRPr lang="en-US" altLang="zh-TW" sz="2800" b="1" dirty="0">
              <a:solidFill>
                <a:schemeClr val="tx1"/>
              </a:solidFill>
              <a:latin typeface="微軟正黑體" panose="020B0604030504040204" pitchFamily="34" charset="-120"/>
              <a:ea typeface="微軟正黑體" panose="020B0604030504040204" pitchFamily="34" charset="-120"/>
            </a:endParaRPr>
          </a:p>
        </p:txBody>
      </p:sp>
      <p:sp>
        <p:nvSpPr>
          <p:cNvPr id="3972" name="Shape 3972"/>
          <p:cNvSpPr txBox="1"/>
          <p:nvPr/>
        </p:nvSpPr>
        <p:spPr>
          <a:xfrm>
            <a:off x="2051846" y="501116"/>
            <a:ext cx="5040308" cy="707886"/>
          </a:xfrm>
          <a:prstGeom prst="rect">
            <a:avLst/>
          </a:prstGeom>
          <a:noFill/>
          <a:ln>
            <a:noFill/>
          </a:ln>
        </p:spPr>
        <p:txBody>
          <a:bodyPr lIns="91425" tIns="45700" rIns="91425" bIns="45700" anchor="ctr" anchorCtr="0">
            <a:noAutofit/>
          </a:bodyPr>
          <a:lstStyle/>
          <a:p>
            <a:pPr algn="ctr">
              <a:buSzPct val="25000"/>
            </a:pPr>
            <a:r>
              <a:rPr lang="zh-TW" altLang="en-US" sz="4000" b="1" dirty="0" smtClean="0">
                <a:latin typeface="微軟正黑體" panose="020B0604030504040204" pitchFamily="34" charset="-120"/>
                <a:ea typeface="微軟正黑體" panose="020B0604030504040204" pitchFamily="34" charset="-120"/>
              </a:rPr>
              <a:t>主要功能</a:t>
            </a:r>
            <a:endParaRPr lang="en-US" altLang="zh-TW" sz="4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01158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8"/>
        <p:cNvGrpSpPr/>
        <p:nvPr/>
      </p:nvGrpSpPr>
      <p:grpSpPr>
        <a:xfrm>
          <a:off x="0" y="0"/>
          <a:ext cx="0" cy="0"/>
          <a:chOff x="0" y="0"/>
          <a:chExt cx="0" cy="0"/>
        </a:xfrm>
      </p:grpSpPr>
      <p:sp>
        <p:nvSpPr>
          <p:cNvPr id="3960" name="Shape 3960"/>
          <p:cNvSpPr/>
          <p:nvPr/>
        </p:nvSpPr>
        <p:spPr>
          <a:xfrm>
            <a:off x="3155324" y="1223200"/>
            <a:ext cx="2833352" cy="116362"/>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微軟正黑體" panose="020B0604030504040204" pitchFamily="34" charset="-120"/>
              <a:ea typeface="微軟正黑體" panose="020B0604030504040204" pitchFamily="34" charset="-120"/>
            </a:endParaRPr>
          </a:p>
        </p:txBody>
      </p:sp>
      <p:sp>
        <p:nvSpPr>
          <p:cNvPr id="3964" name="Shape 3964"/>
          <p:cNvSpPr/>
          <p:nvPr/>
        </p:nvSpPr>
        <p:spPr>
          <a:xfrm>
            <a:off x="1634489" y="2375952"/>
            <a:ext cx="3405958" cy="2349192"/>
          </a:xfrm>
          <a:prstGeom prst="rect">
            <a:avLst/>
          </a:prstGeom>
          <a:noFill/>
          <a:ln>
            <a:noFill/>
          </a:ln>
        </p:spPr>
        <p:txBody>
          <a:bodyPr lIns="91425" tIns="45700" rIns="91425" bIns="45700" anchor="t" anchorCtr="0">
            <a:noAutofit/>
          </a:bodyPr>
          <a:lstStyle/>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姓名</a:t>
            </a:r>
            <a:r>
              <a:rPr lang="en-US" altLang="zh-TW" sz="2200" dirty="0" smtClean="0">
                <a:solidFill>
                  <a:schemeClr val="tx1"/>
                </a:solidFill>
                <a:latin typeface="微軟正黑體" panose="020B0604030504040204" pitchFamily="34" charset="-120"/>
                <a:ea typeface="微軟正黑體" panose="020B0604030504040204" pitchFamily="34" charset="-120"/>
              </a:rPr>
              <a:t>(</a:t>
            </a:r>
            <a:r>
              <a:rPr lang="zh-TW" altLang="en-US" sz="2200" dirty="0" smtClean="0">
                <a:solidFill>
                  <a:schemeClr val="tx1"/>
                </a:solidFill>
                <a:latin typeface="微軟正黑體" panose="020B0604030504040204" pitchFamily="34" charset="-120"/>
                <a:ea typeface="微軟正黑體" panose="020B0604030504040204" pitchFamily="34" charset="-120"/>
              </a:rPr>
              <a:t>可匿名</a:t>
            </a:r>
            <a:r>
              <a:rPr lang="en-US" altLang="zh-TW" sz="2200" dirty="0" smtClean="0">
                <a:solidFill>
                  <a:schemeClr val="tx1"/>
                </a:solidFill>
                <a:latin typeface="微軟正黑體" panose="020B0604030504040204" pitchFamily="34" charset="-120"/>
                <a:ea typeface="微軟正黑體" panose="020B0604030504040204" pitchFamily="34" charset="-120"/>
              </a:rPr>
              <a:t>)</a:t>
            </a: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捐款</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a:p>
            <a:pPr>
              <a:buSzPct val="25000"/>
            </a:pPr>
            <a:r>
              <a:rPr lang="zh-TW" altLang="en-US" sz="2200" dirty="0" smtClean="0">
                <a:solidFill>
                  <a:schemeClr val="tx1"/>
                </a:solidFill>
                <a:latin typeface="微軟正黑體" panose="020B0604030504040204" pitchFamily="34" charset="-120"/>
                <a:ea typeface="微軟正黑體" panose="020B0604030504040204" pitchFamily="34" charset="-120"/>
              </a:rPr>
              <a:t>捐物</a:t>
            </a:r>
            <a:endParaRPr lang="en-US" altLang="zh-TW" sz="2200" dirty="0" smtClean="0">
              <a:solidFill>
                <a:schemeClr val="tx1"/>
              </a:solidFill>
              <a:latin typeface="微軟正黑體" panose="020B0604030504040204" pitchFamily="34" charset="-120"/>
              <a:ea typeface="微軟正黑體" panose="020B0604030504040204" pitchFamily="34" charset="-120"/>
            </a:endParaRPr>
          </a:p>
        </p:txBody>
      </p:sp>
      <p:sp>
        <p:nvSpPr>
          <p:cNvPr id="3965" name="Shape 3965"/>
          <p:cNvSpPr/>
          <p:nvPr/>
        </p:nvSpPr>
        <p:spPr>
          <a:xfrm>
            <a:off x="800099" y="1880689"/>
            <a:ext cx="834389" cy="834389"/>
          </a:xfrm>
          <a:prstGeom prst="ellipse">
            <a:avLst/>
          </a:prstGeom>
          <a:solidFill>
            <a:srgbClr val="3DF946"/>
          </a:solidFill>
          <a:ln>
            <a:noFill/>
          </a:ln>
        </p:spPr>
        <p:txBody>
          <a:bodyPr lIns="91425" tIns="45700" rIns="91425" bIns="45700" anchor="ctr" anchorCtr="0">
            <a:noAutofit/>
          </a:bodyPr>
          <a:lstStyle/>
          <a:p>
            <a:pPr algn="ctr"/>
            <a:endParaRPr sz="1800">
              <a:solidFill>
                <a:srgbClr val="FFFFFF"/>
              </a:solidFill>
              <a:latin typeface="微軟正黑體" panose="020B0604030504040204" pitchFamily="34" charset="-120"/>
              <a:ea typeface="微軟正黑體" panose="020B0604030504040204" pitchFamily="34" charset="-120"/>
            </a:endParaRPr>
          </a:p>
        </p:txBody>
      </p:sp>
      <p:cxnSp>
        <p:nvCxnSpPr>
          <p:cNvPr id="3966" name="Shape 3966"/>
          <p:cNvCxnSpPr/>
          <p:nvPr/>
        </p:nvCxnSpPr>
        <p:spPr>
          <a:xfrm>
            <a:off x="1223008" y="2297884"/>
            <a:ext cx="2868929" cy="0"/>
          </a:xfrm>
          <a:prstGeom prst="straightConnector1">
            <a:avLst/>
          </a:prstGeom>
          <a:noFill/>
          <a:ln w="19050" cap="flat" cmpd="sng">
            <a:solidFill>
              <a:srgbClr val="7F7F7F"/>
            </a:solidFill>
            <a:prstDash val="solid"/>
            <a:round/>
            <a:headEnd type="oval" w="lg" len="lg"/>
            <a:tailEnd type="oval" w="lg" len="lg"/>
          </a:ln>
        </p:spPr>
      </p:cxnSp>
      <p:sp>
        <p:nvSpPr>
          <p:cNvPr id="3967" name="Shape 3967"/>
          <p:cNvSpPr txBox="1"/>
          <p:nvPr/>
        </p:nvSpPr>
        <p:spPr>
          <a:xfrm>
            <a:off x="1634488" y="1833011"/>
            <a:ext cx="2865503" cy="461664"/>
          </a:xfrm>
          <a:prstGeom prst="rect">
            <a:avLst/>
          </a:prstGeom>
          <a:noFill/>
          <a:ln>
            <a:noFill/>
          </a:ln>
        </p:spPr>
        <p:txBody>
          <a:bodyPr lIns="91425" tIns="45700" rIns="91425" bIns="45700" anchor="t" anchorCtr="0">
            <a:noAutofit/>
          </a:bodyPr>
          <a:lstStyle/>
          <a:p>
            <a:pPr>
              <a:buSzPct val="25000"/>
            </a:pPr>
            <a:r>
              <a:rPr lang="zh-TW" altLang="en-US" sz="2800" b="1" dirty="0" smtClean="0">
                <a:solidFill>
                  <a:schemeClr val="tx1"/>
                </a:solidFill>
                <a:latin typeface="微軟正黑體" panose="020B0604030504040204" pitchFamily="34" charset="-120"/>
                <a:ea typeface="微軟正黑體" panose="020B0604030504040204" pitchFamily="34" charset="-120"/>
              </a:rPr>
              <a:t>捐款</a:t>
            </a:r>
            <a:r>
              <a:rPr lang="zh-TW" altLang="en-US" sz="2800" b="1" dirty="0" smtClean="0">
                <a:solidFill>
                  <a:schemeClr val="tx1"/>
                </a:solidFill>
                <a:latin typeface="新細明體"/>
                <a:ea typeface="新細明體"/>
              </a:rPr>
              <a:t>、</a:t>
            </a:r>
            <a:r>
              <a:rPr lang="zh-TW" altLang="en-US" sz="2800" b="1" dirty="0" smtClean="0">
                <a:solidFill>
                  <a:schemeClr val="tx1"/>
                </a:solidFill>
                <a:latin typeface="微軟正黑體" panose="020B0604030504040204" pitchFamily="34" charset="-120"/>
                <a:ea typeface="微軟正黑體" panose="020B0604030504040204" pitchFamily="34" charset="-120"/>
              </a:rPr>
              <a:t>捐物</a:t>
            </a:r>
            <a:endParaRPr lang="en-US" altLang="zh-TW" sz="2800" b="1" dirty="0">
              <a:solidFill>
                <a:schemeClr val="tx1"/>
              </a:solidFill>
              <a:latin typeface="微軟正黑體" panose="020B0604030504040204" pitchFamily="34" charset="-120"/>
              <a:ea typeface="微軟正黑體" panose="020B0604030504040204" pitchFamily="34" charset="-120"/>
            </a:endParaRPr>
          </a:p>
        </p:txBody>
      </p:sp>
      <p:sp>
        <p:nvSpPr>
          <p:cNvPr id="3972" name="Shape 3972"/>
          <p:cNvSpPr txBox="1"/>
          <p:nvPr/>
        </p:nvSpPr>
        <p:spPr>
          <a:xfrm>
            <a:off x="2051846" y="501116"/>
            <a:ext cx="5040308" cy="707886"/>
          </a:xfrm>
          <a:prstGeom prst="rect">
            <a:avLst/>
          </a:prstGeom>
          <a:noFill/>
          <a:ln>
            <a:noFill/>
          </a:ln>
        </p:spPr>
        <p:txBody>
          <a:bodyPr lIns="91425" tIns="45700" rIns="91425" bIns="45700" anchor="ctr" anchorCtr="0">
            <a:noAutofit/>
          </a:bodyPr>
          <a:lstStyle/>
          <a:p>
            <a:pPr algn="ctr">
              <a:buSzPct val="25000"/>
            </a:pPr>
            <a:r>
              <a:rPr lang="zh-TW" altLang="en-US" sz="4000" b="1" dirty="0" smtClean="0">
                <a:latin typeface="微軟正黑體" panose="020B0604030504040204" pitchFamily="34" charset="-120"/>
                <a:ea typeface="微軟正黑體" panose="020B0604030504040204" pitchFamily="34" charset="-120"/>
              </a:rPr>
              <a:t>主要功能</a:t>
            </a:r>
            <a:endParaRPr lang="en-US" altLang="zh-TW" sz="4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6664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4580" y="0"/>
            <a:ext cx="3449663" cy="6891273"/>
          </a:xfrm>
          <a:prstGeom prst="rect">
            <a:avLst/>
          </a:prstGeom>
        </p:spPr>
      </p:pic>
      <p:sp>
        <p:nvSpPr>
          <p:cNvPr id="2621" name="Shape 2621"/>
          <p:cNvSpPr/>
          <p:nvPr/>
        </p:nvSpPr>
        <p:spPr>
          <a:xfrm>
            <a:off x="907429" y="939084"/>
            <a:ext cx="2833352" cy="11636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22" name="Shape 2622"/>
          <p:cNvSpPr txBox="1"/>
          <p:nvPr/>
        </p:nvSpPr>
        <p:spPr>
          <a:xfrm>
            <a:off x="609927" y="217000"/>
            <a:ext cx="3428355" cy="70788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TW" altLang="en-US" sz="4000" b="1" dirty="0" smtClean="0">
                <a:solidFill>
                  <a:schemeClr val="dk1"/>
                </a:solidFill>
                <a:latin typeface="Arial"/>
                <a:ea typeface="Arial"/>
                <a:cs typeface="Arial"/>
                <a:sym typeface="Arial"/>
              </a:rPr>
              <a:t>佈局規劃</a:t>
            </a:r>
            <a:endParaRPr lang="zh-TW" sz="4000" b="1" dirty="0">
              <a:solidFill>
                <a:schemeClr val="dk1"/>
              </a:solidFill>
              <a:latin typeface="Arial"/>
              <a:ea typeface="Arial"/>
              <a:cs typeface="Arial"/>
              <a:sym typeface="Arial"/>
            </a:endParaRPr>
          </a:p>
        </p:txBody>
      </p:sp>
      <p:sp>
        <p:nvSpPr>
          <p:cNvPr id="2623" name="Shape 2623"/>
          <p:cNvSpPr/>
          <p:nvPr/>
        </p:nvSpPr>
        <p:spPr>
          <a:xfrm>
            <a:off x="733268" y="1840230"/>
            <a:ext cx="4991312" cy="742949"/>
          </a:xfrm>
          <a:custGeom>
            <a:avLst/>
            <a:gdLst/>
            <a:ahLst/>
            <a:cxnLst/>
            <a:rect l="0" t="0" r="0" b="0"/>
            <a:pathLst>
              <a:path w="120000" h="120000" extrusionOk="0">
                <a:moveTo>
                  <a:pt x="11408" y="0"/>
                </a:moveTo>
                <a:lnTo>
                  <a:pt x="120000" y="0"/>
                </a:lnTo>
                <a:lnTo>
                  <a:pt x="120000" y="120000"/>
                </a:lnTo>
                <a:lnTo>
                  <a:pt x="11408" y="120000"/>
                </a:lnTo>
                <a:cubicBezTo>
                  <a:pt x="5107" y="120000"/>
                  <a:pt x="0" y="93137"/>
                  <a:pt x="0" y="60000"/>
                </a:cubicBezTo>
                <a:cubicBezTo>
                  <a:pt x="0" y="26862"/>
                  <a:pt x="5107" y="0"/>
                  <a:pt x="11408"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24" name="Shape 2624"/>
          <p:cNvSpPr/>
          <p:nvPr/>
        </p:nvSpPr>
        <p:spPr>
          <a:xfrm>
            <a:off x="795079" y="1906300"/>
            <a:ext cx="610809" cy="610809"/>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25" name="Shape 2625"/>
          <p:cNvSpPr/>
          <p:nvPr/>
        </p:nvSpPr>
        <p:spPr>
          <a:xfrm flipH="1">
            <a:off x="991660" y="2017589"/>
            <a:ext cx="198371" cy="366381"/>
          </a:xfrm>
          <a:custGeom>
            <a:avLst/>
            <a:gdLst/>
            <a:ahLst/>
            <a:cxnLst/>
            <a:rect l="0" t="0" r="0" b="0"/>
            <a:pathLst>
              <a:path w="120000" h="120000" extrusionOk="0">
                <a:moveTo>
                  <a:pt x="52122" y="15937"/>
                </a:moveTo>
                <a:cubicBezTo>
                  <a:pt x="32791" y="15937"/>
                  <a:pt x="15515" y="15985"/>
                  <a:pt x="14986" y="16092"/>
                </a:cubicBezTo>
                <a:cubicBezTo>
                  <a:pt x="14247" y="16248"/>
                  <a:pt x="14175" y="20385"/>
                  <a:pt x="14175" y="60102"/>
                </a:cubicBezTo>
                <a:cubicBezTo>
                  <a:pt x="14175" y="84220"/>
                  <a:pt x="14337" y="104035"/>
                  <a:pt x="14518" y="104132"/>
                </a:cubicBezTo>
                <a:cubicBezTo>
                  <a:pt x="14716" y="104230"/>
                  <a:pt x="35378" y="104288"/>
                  <a:pt x="60440" y="104249"/>
                </a:cubicBezTo>
                <a:lnTo>
                  <a:pt x="106021" y="104181"/>
                </a:lnTo>
                <a:lnTo>
                  <a:pt x="106147" y="60278"/>
                </a:lnTo>
                <a:cubicBezTo>
                  <a:pt x="106255" y="25341"/>
                  <a:pt x="106147" y="16336"/>
                  <a:pt x="105642" y="16160"/>
                </a:cubicBezTo>
                <a:cubicBezTo>
                  <a:pt x="105226" y="16018"/>
                  <a:pt x="76976" y="15937"/>
                  <a:pt x="52122" y="15937"/>
                </a:cubicBezTo>
                <a:close/>
                <a:moveTo>
                  <a:pt x="60317" y="5051"/>
                </a:moveTo>
                <a:cubicBezTo>
                  <a:pt x="47862" y="5051"/>
                  <a:pt x="47843" y="5051"/>
                  <a:pt x="46546" y="5706"/>
                </a:cubicBezTo>
                <a:cubicBezTo>
                  <a:pt x="44509" y="6742"/>
                  <a:pt x="43968" y="7992"/>
                  <a:pt x="45013" y="9184"/>
                </a:cubicBezTo>
                <a:cubicBezTo>
                  <a:pt x="46618" y="11021"/>
                  <a:pt x="48078" y="11226"/>
                  <a:pt x="60137" y="11236"/>
                </a:cubicBezTo>
                <a:cubicBezTo>
                  <a:pt x="68861" y="11246"/>
                  <a:pt x="70988" y="11177"/>
                  <a:pt x="72340" y="10806"/>
                </a:cubicBezTo>
                <a:cubicBezTo>
                  <a:pt x="74738" y="10151"/>
                  <a:pt x="75729" y="9350"/>
                  <a:pt x="75729" y="8012"/>
                </a:cubicBezTo>
                <a:cubicBezTo>
                  <a:pt x="75747" y="7113"/>
                  <a:pt x="75423" y="6644"/>
                  <a:pt x="74269" y="5950"/>
                </a:cubicBezTo>
                <a:lnTo>
                  <a:pt x="72773" y="5051"/>
                </a:lnTo>
                <a:close/>
                <a:moveTo>
                  <a:pt x="40692" y="0"/>
                </a:moveTo>
                <a:cubicBezTo>
                  <a:pt x="47350" y="0"/>
                  <a:pt x="54599" y="5"/>
                  <a:pt x="62126" y="14"/>
                </a:cubicBezTo>
                <a:lnTo>
                  <a:pt x="116882" y="102"/>
                </a:lnTo>
                <a:lnTo>
                  <a:pt x="118324" y="678"/>
                </a:lnTo>
                <a:lnTo>
                  <a:pt x="119747" y="1263"/>
                </a:lnTo>
                <a:lnTo>
                  <a:pt x="119873" y="60064"/>
                </a:lnTo>
                <a:lnTo>
                  <a:pt x="120000" y="118866"/>
                </a:lnTo>
                <a:lnTo>
                  <a:pt x="118666" y="119441"/>
                </a:lnTo>
                <a:cubicBezTo>
                  <a:pt x="117333" y="120007"/>
                  <a:pt x="117243" y="120007"/>
                  <a:pt x="60306" y="119997"/>
                </a:cubicBezTo>
                <a:cubicBezTo>
                  <a:pt x="22541" y="119997"/>
                  <a:pt x="3010" y="119900"/>
                  <a:pt x="2415" y="119714"/>
                </a:cubicBezTo>
                <a:cubicBezTo>
                  <a:pt x="-125" y="118915"/>
                  <a:pt x="1" y="122183"/>
                  <a:pt x="1" y="59840"/>
                </a:cubicBezTo>
                <a:lnTo>
                  <a:pt x="1" y="1849"/>
                </a:lnTo>
                <a:lnTo>
                  <a:pt x="1442" y="1068"/>
                </a:lnTo>
                <a:cubicBezTo>
                  <a:pt x="2397" y="541"/>
                  <a:pt x="3640" y="229"/>
                  <a:pt x="5136" y="112"/>
                </a:cubicBezTo>
                <a:cubicBezTo>
                  <a:pt x="6055" y="39"/>
                  <a:pt x="20717" y="0"/>
                  <a:pt x="40692" y="0"/>
                </a:cubicBezTo>
                <a:close/>
              </a:path>
            </a:pathLst>
          </a:custGeom>
          <a:solidFill>
            <a:schemeClr val="accent1"/>
          </a:solid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626" name="Shape 2626"/>
          <p:cNvSpPr/>
          <p:nvPr/>
        </p:nvSpPr>
        <p:spPr>
          <a:xfrm>
            <a:off x="1391501" y="1844516"/>
            <a:ext cx="3111917" cy="738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TW" altLang="en-US" sz="4000" b="1" dirty="0" smtClean="0">
                <a:solidFill>
                  <a:schemeClr val="bg1"/>
                </a:solidFill>
              </a:rPr>
              <a:t>首頁 </a:t>
            </a:r>
            <a:r>
              <a:rPr lang="en-US" altLang="zh-TW" sz="4000" b="1" dirty="0" smtClean="0">
                <a:solidFill>
                  <a:schemeClr val="bg1"/>
                </a:solidFill>
              </a:rPr>
              <a:t>Home</a:t>
            </a:r>
            <a:endParaRPr lang="zh-TW" sz="4000" b="1" dirty="0">
              <a:solidFill>
                <a:schemeClr val="bg1"/>
              </a:solidFill>
            </a:endParaRPr>
          </a:p>
        </p:txBody>
      </p:sp>
      <p:sp>
        <p:nvSpPr>
          <p:cNvPr id="2627" name="Shape 2627"/>
          <p:cNvSpPr/>
          <p:nvPr/>
        </p:nvSpPr>
        <p:spPr>
          <a:xfrm>
            <a:off x="1334137" y="2766267"/>
            <a:ext cx="3169282" cy="738664"/>
          </a:xfrm>
          <a:prstGeom prst="rect">
            <a:avLst/>
          </a:prstGeom>
          <a:noFill/>
          <a:ln>
            <a:noFill/>
          </a:ln>
        </p:spPr>
        <p:txBody>
          <a:bodyPr lIns="91425" tIns="45700" rIns="91425" bIns="45700" anchor="ctr" anchorCtr="0">
            <a:noAutofit/>
          </a:bodyPr>
          <a:lstStyle/>
          <a:p>
            <a:pPr marL="0" marR="0" lvl="0" indent="0" rtl="0">
              <a:spcBef>
                <a:spcPts val="0"/>
              </a:spcBef>
              <a:buSzPct val="25000"/>
              <a:buNone/>
            </a:pPr>
            <a:r>
              <a:rPr lang="zh-TW" altLang="en-US" dirty="0" smtClean="0">
                <a:solidFill>
                  <a:schemeClr val="dk1"/>
                </a:solidFill>
              </a:rPr>
              <a:t>  主導覽</a:t>
            </a:r>
            <a:r>
              <a:rPr lang="zh-TW" altLang="en-US" dirty="0">
                <a:solidFill>
                  <a:schemeClr val="dk1"/>
                </a:solidFill>
              </a:rPr>
              <a:t>列</a:t>
            </a:r>
            <a:endParaRPr lang="zh-TW" sz="1400" dirty="0">
              <a:solidFill>
                <a:schemeClr val="dk1"/>
              </a:solidFill>
              <a:latin typeface="Arial"/>
              <a:ea typeface="Arial"/>
              <a:cs typeface="Arial"/>
              <a:sym typeface="Arial"/>
            </a:endParaRPr>
          </a:p>
        </p:txBody>
      </p:sp>
      <p:sp>
        <p:nvSpPr>
          <p:cNvPr id="2628" name="Shape 2628"/>
          <p:cNvSpPr/>
          <p:nvPr/>
        </p:nvSpPr>
        <p:spPr>
          <a:xfrm>
            <a:off x="1334137" y="3680667"/>
            <a:ext cx="3169282" cy="73866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sz="1400" dirty="0" smtClean="0">
                <a:solidFill>
                  <a:schemeClr val="dk1"/>
                </a:solidFill>
                <a:latin typeface="Arial"/>
                <a:ea typeface="Arial"/>
                <a:cs typeface="Arial"/>
                <a:sym typeface="Arial"/>
              </a:rPr>
              <a:t>  網站意象宣傳</a:t>
            </a:r>
            <a:endParaRPr lang="zh-TW" sz="1400" dirty="0">
              <a:solidFill>
                <a:schemeClr val="dk1"/>
              </a:solidFill>
              <a:latin typeface="Arial"/>
              <a:ea typeface="Arial"/>
              <a:cs typeface="Arial"/>
              <a:sym typeface="Arial"/>
            </a:endParaRPr>
          </a:p>
        </p:txBody>
      </p:sp>
      <p:sp>
        <p:nvSpPr>
          <p:cNvPr id="2629" name="Shape 2629"/>
          <p:cNvSpPr/>
          <p:nvPr/>
        </p:nvSpPr>
        <p:spPr>
          <a:xfrm>
            <a:off x="1334137" y="4595067"/>
            <a:ext cx="3169282" cy="73866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sz="1400" dirty="0" smtClean="0">
                <a:solidFill>
                  <a:schemeClr val="dk1"/>
                </a:solidFill>
                <a:latin typeface="Arial"/>
                <a:ea typeface="Arial"/>
                <a:cs typeface="Arial"/>
                <a:sym typeface="Arial"/>
              </a:rPr>
              <a:t>  網站目的宣傳</a:t>
            </a:r>
            <a:endParaRPr lang="zh-TW" sz="1400" dirty="0">
              <a:solidFill>
                <a:schemeClr val="dk1"/>
              </a:solidFill>
              <a:latin typeface="Arial"/>
              <a:ea typeface="Arial"/>
              <a:cs typeface="Arial"/>
              <a:sym typeface="Arial"/>
            </a:endParaRPr>
          </a:p>
        </p:txBody>
      </p:sp>
      <p:sp>
        <p:nvSpPr>
          <p:cNvPr id="2630" name="Shape 2630"/>
          <p:cNvSpPr/>
          <p:nvPr/>
        </p:nvSpPr>
        <p:spPr>
          <a:xfrm>
            <a:off x="1334137" y="5509467"/>
            <a:ext cx="3169282" cy="73866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sz="1400" dirty="0" smtClean="0">
                <a:solidFill>
                  <a:schemeClr val="dk1"/>
                </a:solidFill>
                <a:latin typeface="Arial"/>
                <a:ea typeface="Arial"/>
                <a:cs typeface="Arial"/>
                <a:sym typeface="Arial"/>
              </a:rPr>
              <a:t>  其他相關消息</a:t>
            </a:r>
            <a:endParaRPr lang="zh-TW" sz="1400" dirty="0">
              <a:solidFill>
                <a:schemeClr val="dk1"/>
              </a:solidFill>
              <a:latin typeface="Arial"/>
              <a:ea typeface="Arial"/>
              <a:cs typeface="Arial"/>
              <a:sym typeface="Arial"/>
            </a:endParaRPr>
          </a:p>
        </p:txBody>
      </p:sp>
      <p:sp>
        <p:nvSpPr>
          <p:cNvPr id="2631" name="Shape 2631"/>
          <p:cNvSpPr/>
          <p:nvPr/>
        </p:nvSpPr>
        <p:spPr>
          <a:xfrm>
            <a:off x="907429" y="2909039"/>
            <a:ext cx="453122" cy="453122"/>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SzPct val="25000"/>
              <a:buNone/>
            </a:pPr>
            <a:r>
              <a:rPr lang="zh-TW" sz="1800">
                <a:solidFill>
                  <a:schemeClr val="lt1"/>
                </a:solidFill>
                <a:latin typeface="Arial"/>
                <a:ea typeface="Arial"/>
                <a:cs typeface="Arial"/>
                <a:sym typeface="Arial"/>
              </a:rPr>
              <a:t>1</a:t>
            </a:r>
          </a:p>
        </p:txBody>
      </p:sp>
      <p:sp>
        <p:nvSpPr>
          <p:cNvPr id="2632" name="Shape 2632"/>
          <p:cNvSpPr/>
          <p:nvPr/>
        </p:nvSpPr>
        <p:spPr>
          <a:xfrm>
            <a:off x="907429" y="3824371"/>
            <a:ext cx="453122" cy="453122"/>
          </a:xfrm>
          <a:prstGeom prst="ellipse">
            <a:avLst/>
          </a:prstGeom>
          <a:solidFill>
            <a:schemeClr val="accent2"/>
          </a:solidFill>
          <a:ln>
            <a:noFill/>
          </a:ln>
        </p:spPr>
        <p:txBody>
          <a:bodyPr lIns="91425" tIns="45700" rIns="91425" bIns="45700" anchor="ctr" anchorCtr="0">
            <a:noAutofit/>
          </a:bodyPr>
          <a:lstStyle/>
          <a:p>
            <a:pPr marL="0" marR="0" lvl="0" indent="0" algn="ctr" rtl="0">
              <a:spcBef>
                <a:spcPts val="0"/>
              </a:spcBef>
              <a:buSzPct val="25000"/>
              <a:buNone/>
            </a:pPr>
            <a:r>
              <a:rPr lang="zh-TW" sz="1800">
                <a:solidFill>
                  <a:schemeClr val="lt1"/>
                </a:solidFill>
                <a:latin typeface="Arial"/>
                <a:ea typeface="Arial"/>
                <a:cs typeface="Arial"/>
                <a:sym typeface="Arial"/>
              </a:rPr>
              <a:t>2</a:t>
            </a:r>
          </a:p>
        </p:txBody>
      </p:sp>
      <p:sp>
        <p:nvSpPr>
          <p:cNvPr id="2633" name="Shape 2633"/>
          <p:cNvSpPr/>
          <p:nvPr/>
        </p:nvSpPr>
        <p:spPr>
          <a:xfrm>
            <a:off x="907429" y="4739705"/>
            <a:ext cx="453122" cy="453122"/>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SzPct val="25000"/>
              <a:buNone/>
            </a:pPr>
            <a:r>
              <a:rPr lang="zh-TW" sz="1800">
                <a:solidFill>
                  <a:schemeClr val="lt1"/>
                </a:solidFill>
                <a:latin typeface="Arial"/>
                <a:ea typeface="Arial"/>
                <a:cs typeface="Arial"/>
                <a:sym typeface="Arial"/>
              </a:rPr>
              <a:t>3</a:t>
            </a:r>
          </a:p>
        </p:txBody>
      </p:sp>
      <p:sp>
        <p:nvSpPr>
          <p:cNvPr id="2634" name="Shape 2634"/>
          <p:cNvSpPr/>
          <p:nvPr/>
        </p:nvSpPr>
        <p:spPr>
          <a:xfrm>
            <a:off x="907429" y="5655037"/>
            <a:ext cx="453122" cy="453122"/>
          </a:xfrm>
          <a:prstGeom prst="ellipse">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zh-TW" sz="1800">
                <a:solidFill>
                  <a:schemeClr val="lt1"/>
                </a:solidFill>
                <a:latin typeface="Arial"/>
                <a:ea typeface="Arial"/>
                <a:cs typeface="Arial"/>
                <a:sym typeface="Arial"/>
              </a:rPr>
              <a:t>4</a:t>
            </a:r>
          </a:p>
        </p:txBody>
      </p:sp>
      <p:sp>
        <p:nvSpPr>
          <p:cNvPr id="2636" name="Shape 26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altLang="zh-TW" sz="1200">
                <a:solidFill>
                  <a:srgbClr val="888888"/>
                </a:solidFill>
                <a:latin typeface="Arial"/>
                <a:ea typeface="Arial"/>
                <a:cs typeface="Arial"/>
                <a:sym typeface="Arial"/>
              </a:rPr>
              <a:t>12</a:t>
            </a:fld>
            <a:endParaRPr lang="zh-TW" sz="1200">
              <a:solidFill>
                <a:srgbClr val="888888"/>
              </a:solidFill>
              <a:latin typeface="Arial"/>
              <a:ea typeface="Arial"/>
              <a:cs typeface="Arial"/>
              <a:sym typeface="Arial"/>
            </a:endParaRPr>
          </a:p>
        </p:txBody>
      </p:sp>
      <p:sp>
        <p:nvSpPr>
          <p:cNvPr id="4" name="矩形 3"/>
          <p:cNvSpPr/>
          <p:nvPr/>
        </p:nvSpPr>
        <p:spPr>
          <a:xfrm>
            <a:off x="5735213" y="238650"/>
            <a:ext cx="3445299" cy="3820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5731820" y="599038"/>
            <a:ext cx="3438060" cy="130726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5750460" y="1916832"/>
            <a:ext cx="3438060" cy="1821314"/>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717751" y="3746530"/>
            <a:ext cx="3438060" cy="1908448"/>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76367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3" name="Shape 2623"/>
          <p:cNvSpPr/>
          <p:nvPr/>
        </p:nvSpPr>
        <p:spPr>
          <a:xfrm>
            <a:off x="733268" y="1840230"/>
            <a:ext cx="4991312" cy="742949"/>
          </a:xfrm>
          <a:custGeom>
            <a:avLst/>
            <a:gdLst/>
            <a:ahLst/>
            <a:cxnLst/>
            <a:rect l="0" t="0" r="0" b="0"/>
            <a:pathLst>
              <a:path w="120000" h="120000" extrusionOk="0">
                <a:moveTo>
                  <a:pt x="11408" y="0"/>
                </a:moveTo>
                <a:lnTo>
                  <a:pt x="120000" y="0"/>
                </a:lnTo>
                <a:lnTo>
                  <a:pt x="120000" y="120000"/>
                </a:lnTo>
                <a:lnTo>
                  <a:pt x="11408" y="120000"/>
                </a:lnTo>
                <a:cubicBezTo>
                  <a:pt x="5107" y="120000"/>
                  <a:pt x="0" y="93137"/>
                  <a:pt x="0" y="60000"/>
                </a:cubicBezTo>
                <a:cubicBezTo>
                  <a:pt x="0" y="26862"/>
                  <a:pt x="5107" y="0"/>
                  <a:pt x="11408" y="0"/>
                </a:cubicBezTo>
                <a:close/>
              </a:path>
            </a:pathLst>
          </a:custGeom>
          <a:solidFill>
            <a:schemeClr val="accent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505" y="0"/>
            <a:ext cx="4562495" cy="6858000"/>
          </a:xfrm>
          <a:prstGeom prst="rect">
            <a:avLst/>
          </a:prstGeom>
        </p:spPr>
      </p:pic>
      <p:sp>
        <p:nvSpPr>
          <p:cNvPr id="2621" name="Shape 2621"/>
          <p:cNvSpPr/>
          <p:nvPr/>
        </p:nvSpPr>
        <p:spPr>
          <a:xfrm>
            <a:off x="907429" y="939084"/>
            <a:ext cx="2833352" cy="11636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22" name="Shape 2622"/>
          <p:cNvSpPr txBox="1"/>
          <p:nvPr/>
        </p:nvSpPr>
        <p:spPr>
          <a:xfrm>
            <a:off x="609927" y="217000"/>
            <a:ext cx="3428355" cy="70788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TW" altLang="en-US" sz="4000" b="1" dirty="0" smtClean="0">
                <a:solidFill>
                  <a:schemeClr val="dk1"/>
                </a:solidFill>
                <a:latin typeface="Arial"/>
                <a:ea typeface="Arial"/>
                <a:cs typeface="Arial"/>
                <a:sym typeface="Arial"/>
              </a:rPr>
              <a:t>佈局規劃</a:t>
            </a:r>
            <a:endParaRPr lang="zh-TW" sz="4000" b="1" dirty="0">
              <a:solidFill>
                <a:schemeClr val="dk1"/>
              </a:solidFill>
              <a:latin typeface="Arial"/>
              <a:ea typeface="Arial"/>
              <a:cs typeface="Arial"/>
              <a:sym typeface="Arial"/>
            </a:endParaRPr>
          </a:p>
        </p:txBody>
      </p:sp>
      <p:sp>
        <p:nvSpPr>
          <p:cNvPr id="2624" name="Shape 2624"/>
          <p:cNvSpPr/>
          <p:nvPr/>
        </p:nvSpPr>
        <p:spPr>
          <a:xfrm>
            <a:off x="795079" y="1906300"/>
            <a:ext cx="610809" cy="610809"/>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25" name="Shape 2625"/>
          <p:cNvSpPr/>
          <p:nvPr/>
        </p:nvSpPr>
        <p:spPr>
          <a:xfrm flipH="1">
            <a:off x="991660" y="2017589"/>
            <a:ext cx="198371" cy="366381"/>
          </a:xfrm>
          <a:custGeom>
            <a:avLst/>
            <a:gdLst/>
            <a:ahLst/>
            <a:cxnLst/>
            <a:rect l="0" t="0" r="0" b="0"/>
            <a:pathLst>
              <a:path w="120000" h="120000" extrusionOk="0">
                <a:moveTo>
                  <a:pt x="52122" y="15937"/>
                </a:moveTo>
                <a:cubicBezTo>
                  <a:pt x="32791" y="15937"/>
                  <a:pt x="15515" y="15985"/>
                  <a:pt x="14986" y="16092"/>
                </a:cubicBezTo>
                <a:cubicBezTo>
                  <a:pt x="14247" y="16248"/>
                  <a:pt x="14175" y="20385"/>
                  <a:pt x="14175" y="60102"/>
                </a:cubicBezTo>
                <a:cubicBezTo>
                  <a:pt x="14175" y="84220"/>
                  <a:pt x="14337" y="104035"/>
                  <a:pt x="14518" y="104132"/>
                </a:cubicBezTo>
                <a:cubicBezTo>
                  <a:pt x="14716" y="104230"/>
                  <a:pt x="35378" y="104288"/>
                  <a:pt x="60440" y="104249"/>
                </a:cubicBezTo>
                <a:lnTo>
                  <a:pt x="106021" y="104181"/>
                </a:lnTo>
                <a:lnTo>
                  <a:pt x="106147" y="60278"/>
                </a:lnTo>
                <a:cubicBezTo>
                  <a:pt x="106255" y="25341"/>
                  <a:pt x="106147" y="16336"/>
                  <a:pt x="105642" y="16160"/>
                </a:cubicBezTo>
                <a:cubicBezTo>
                  <a:pt x="105226" y="16018"/>
                  <a:pt x="76976" y="15937"/>
                  <a:pt x="52122" y="15937"/>
                </a:cubicBezTo>
                <a:close/>
                <a:moveTo>
                  <a:pt x="60317" y="5051"/>
                </a:moveTo>
                <a:cubicBezTo>
                  <a:pt x="47862" y="5051"/>
                  <a:pt x="47843" y="5051"/>
                  <a:pt x="46546" y="5706"/>
                </a:cubicBezTo>
                <a:cubicBezTo>
                  <a:pt x="44509" y="6742"/>
                  <a:pt x="43968" y="7992"/>
                  <a:pt x="45013" y="9184"/>
                </a:cubicBezTo>
                <a:cubicBezTo>
                  <a:pt x="46618" y="11021"/>
                  <a:pt x="48078" y="11226"/>
                  <a:pt x="60137" y="11236"/>
                </a:cubicBezTo>
                <a:cubicBezTo>
                  <a:pt x="68861" y="11246"/>
                  <a:pt x="70988" y="11177"/>
                  <a:pt x="72340" y="10806"/>
                </a:cubicBezTo>
                <a:cubicBezTo>
                  <a:pt x="74738" y="10151"/>
                  <a:pt x="75729" y="9350"/>
                  <a:pt x="75729" y="8012"/>
                </a:cubicBezTo>
                <a:cubicBezTo>
                  <a:pt x="75747" y="7113"/>
                  <a:pt x="75423" y="6644"/>
                  <a:pt x="74269" y="5950"/>
                </a:cubicBezTo>
                <a:lnTo>
                  <a:pt x="72773" y="5051"/>
                </a:lnTo>
                <a:close/>
                <a:moveTo>
                  <a:pt x="40692" y="0"/>
                </a:moveTo>
                <a:cubicBezTo>
                  <a:pt x="47350" y="0"/>
                  <a:pt x="54599" y="5"/>
                  <a:pt x="62126" y="14"/>
                </a:cubicBezTo>
                <a:lnTo>
                  <a:pt x="116882" y="102"/>
                </a:lnTo>
                <a:lnTo>
                  <a:pt x="118324" y="678"/>
                </a:lnTo>
                <a:lnTo>
                  <a:pt x="119747" y="1263"/>
                </a:lnTo>
                <a:lnTo>
                  <a:pt x="119873" y="60064"/>
                </a:lnTo>
                <a:lnTo>
                  <a:pt x="120000" y="118866"/>
                </a:lnTo>
                <a:lnTo>
                  <a:pt x="118666" y="119441"/>
                </a:lnTo>
                <a:cubicBezTo>
                  <a:pt x="117333" y="120007"/>
                  <a:pt x="117243" y="120007"/>
                  <a:pt x="60306" y="119997"/>
                </a:cubicBezTo>
                <a:cubicBezTo>
                  <a:pt x="22541" y="119997"/>
                  <a:pt x="3010" y="119900"/>
                  <a:pt x="2415" y="119714"/>
                </a:cubicBezTo>
                <a:cubicBezTo>
                  <a:pt x="-125" y="118915"/>
                  <a:pt x="1" y="122183"/>
                  <a:pt x="1" y="59840"/>
                </a:cubicBezTo>
                <a:lnTo>
                  <a:pt x="1" y="1849"/>
                </a:lnTo>
                <a:lnTo>
                  <a:pt x="1442" y="1068"/>
                </a:lnTo>
                <a:cubicBezTo>
                  <a:pt x="2397" y="541"/>
                  <a:pt x="3640" y="229"/>
                  <a:pt x="5136" y="112"/>
                </a:cubicBezTo>
                <a:cubicBezTo>
                  <a:pt x="6055" y="39"/>
                  <a:pt x="20717" y="0"/>
                  <a:pt x="40692" y="0"/>
                </a:cubicBezTo>
                <a:close/>
              </a:path>
            </a:pathLst>
          </a:custGeom>
          <a:solidFill>
            <a:schemeClr val="accent2"/>
          </a:solid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626" name="Shape 2626"/>
          <p:cNvSpPr/>
          <p:nvPr/>
        </p:nvSpPr>
        <p:spPr>
          <a:xfrm>
            <a:off x="1391501" y="1844516"/>
            <a:ext cx="3111917" cy="738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TW" altLang="en-US" sz="4000" b="1" dirty="0" smtClean="0">
                <a:solidFill>
                  <a:schemeClr val="bg1"/>
                </a:solidFill>
              </a:rPr>
              <a:t>認識飢餓</a:t>
            </a:r>
            <a:endParaRPr lang="zh-TW" sz="4000" b="1" dirty="0">
              <a:solidFill>
                <a:schemeClr val="bg1"/>
              </a:solidFill>
            </a:endParaRPr>
          </a:p>
        </p:txBody>
      </p:sp>
      <p:sp>
        <p:nvSpPr>
          <p:cNvPr id="2627" name="Shape 2627"/>
          <p:cNvSpPr/>
          <p:nvPr/>
        </p:nvSpPr>
        <p:spPr>
          <a:xfrm>
            <a:off x="1334137" y="2766267"/>
            <a:ext cx="3169282" cy="73866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dirty="0" smtClean="0">
                <a:solidFill>
                  <a:schemeClr val="dk1"/>
                </a:solidFill>
              </a:rPr>
              <a:t>傳達網站目的</a:t>
            </a:r>
            <a:endParaRPr lang="en-US" altLang="zh-TW" sz="1400" dirty="0" smtClean="0">
              <a:solidFill>
                <a:schemeClr val="dk1"/>
              </a:solidFill>
              <a:latin typeface="Arial"/>
              <a:ea typeface="Arial"/>
              <a:cs typeface="Arial"/>
              <a:sym typeface="Arial"/>
            </a:endParaRPr>
          </a:p>
        </p:txBody>
      </p:sp>
      <p:sp>
        <p:nvSpPr>
          <p:cNvPr id="2628" name="Shape 2628"/>
          <p:cNvSpPr/>
          <p:nvPr/>
        </p:nvSpPr>
        <p:spPr>
          <a:xfrm>
            <a:off x="1334137" y="3680667"/>
            <a:ext cx="3169282" cy="73866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dirty="0" smtClean="0">
                <a:solidFill>
                  <a:schemeClr val="dk1"/>
                </a:solidFill>
              </a:rPr>
              <a:t>相關數據、圖表</a:t>
            </a:r>
            <a:endParaRPr lang="zh-TW" sz="1400" dirty="0">
              <a:solidFill>
                <a:schemeClr val="dk1"/>
              </a:solidFill>
              <a:latin typeface="Arial"/>
              <a:ea typeface="Arial"/>
              <a:cs typeface="Arial"/>
              <a:sym typeface="Arial"/>
            </a:endParaRPr>
          </a:p>
        </p:txBody>
      </p:sp>
      <p:sp>
        <p:nvSpPr>
          <p:cNvPr id="2631" name="Shape 2631"/>
          <p:cNvSpPr/>
          <p:nvPr/>
        </p:nvSpPr>
        <p:spPr>
          <a:xfrm>
            <a:off x="907429" y="2909039"/>
            <a:ext cx="453122" cy="453122"/>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SzPct val="25000"/>
              <a:buNone/>
            </a:pPr>
            <a:r>
              <a:rPr lang="zh-TW" sz="1800">
                <a:solidFill>
                  <a:schemeClr val="lt1"/>
                </a:solidFill>
                <a:latin typeface="Arial"/>
                <a:ea typeface="Arial"/>
                <a:cs typeface="Arial"/>
                <a:sym typeface="Arial"/>
              </a:rPr>
              <a:t>1</a:t>
            </a:r>
          </a:p>
        </p:txBody>
      </p:sp>
      <p:sp>
        <p:nvSpPr>
          <p:cNvPr id="2632" name="Shape 2632"/>
          <p:cNvSpPr/>
          <p:nvPr/>
        </p:nvSpPr>
        <p:spPr>
          <a:xfrm>
            <a:off x="907429" y="3824371"/>
            <a:ext cx="453122" cy="453122"/>
          </a:xfrm>
          <a:prstGeom prst="ellipse">
            <a:avLst/>
          </a:prstGeom>
          <a:solidFill>
            <a:schemeClr val="accent2"/>
          </a:solidFill>
          <a:ln>
            <a:noFill/>
          </a:ln>
        </p:spPr>
        <p:txBody>
          <a:bodyPr lIns="91425" tIns="45700" rIns="91425" bIns="45700" anchor="ctr" anchorCtr="0">
            <a:noAutofit/>
          </a:bodyPr>
          <a:lstStyle/>
          <a:p>
            <a:pPr marL="0" marR="0" lvl="0" indent="0" algn="ctr" rtl="0">
              <a:spcBef>
                <a:spcPts val="0"/>
              </a:spcBef>
              <a:buSzPct val="25000"/>
              <a:buNone/>
            </a:pPr>
            <a:r>
              <a:rPr lang="zh-TW" sz="1800">
                <a:solidFill>
                  <a:schemeClr val="lt1"/>
                </a:solidFill>
                <a:latin typeface="Arial"/>
                <a:ea typeface="Arial"/>
                <a:cs typeface="Arial"/>
                <a:sym typeface="Arial"/>
              </a:rPr>
              <a:t>2</a:t>
            </a:r>
          </a:p>
        </p:txBody>
      </p:sp>
      <p:sp>
        <p:nvSpPr>
          <p:cNvPr id="2636" name="Shape 26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altLang="zh-TW" sz="1200">
                <a:solidFill>
                  <a:srgbClr val="888888"/>
                </a:solidFill>
                <a:latin typeface="Arial"/>
                <a:ea typeface="Arial"/>
                <a:cs typeface="Arial"/>
                <a:sym typeface="Arial"/>
              </a:rPr>
              <a:t>13</a:t>
            </a:fld>
            <a:endParaRPr lang="zh-TW" sz="1200">
              <a:solidFill>
                <a:srgbClr val="888888"/>
              </a:solidFill>
              <a:latin typeface="Arial"/>
              <a:ea typeface="Arial"/>
              <a:cs typeface="Arial"/>
              <a:sym typeface="Arial"/>
            </a:endParaRPr>
          </a:p>
        </p:txBody>
      </p:sp>
      <p:sp>
        <p:nvSpPr>
          <p:cNvPr id="19" name="矩形 18"/>
          <p:cNvSpPr/>
          <p:nvPr/>
        </p:nvSpPr>
        <p:spPr>
          <a:xfrm>
            <a:off x="4581505" y="924885"/>
            <a:ext cx="4562495" cy="198415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581504" y="2909038"/>
            <a:ext cx="4562495" cy="2536186"/>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27451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9"/>
        <p:cNvGrpSpPr/>
        <p:nvPr/>
      </p:nvGrpSpPr>
      <p:grpSpPr>
        <a:xfrm>
          <a:off x="0" y="0"/>
          <a:ext cx="0" cy="0"/>
          <a:chOff x="0" y="0"/>
          <a:chExt cx="0" cy="0"/>
        </a:xfrm>
      </p:grpSpPr>
      <p:sp>
        <p:nvSpPr>
          <p:cNvPr id="2623" name="Shape 2623"/>
          <p:cNvSpPr/>
          <p:nvPr/>
        </p:nvSpPr>
        <p:spPr>
          <a:xfrm>
            <a:off x="733268" y="1840230"/>
            <a:ext cx="4991312" cy="742949"/>
          </a:xfrm>
          <a:custGeom>
            <a:avLst/>
            <a:gdLst/>
            <a:ahLst/>
            <a:cxnLst/>
            <a:rect l="0" t="0" r="0" b="0"/>
            <a:pathLst>
              <a:path w="120000" h="120000" extrusionOk="0">
                <a:moveTo>
                  <a:pt x="11408" y="0"/>
                </a:moveTo>
                <a:lnTo>
                  <a:pt x="120000" y="0"/>
                </a:lnTo>
                <a:lnTo>
                  <a:pt x="120000" y="120000"/>
                </a:lnTo>
                <a:lnTo>
                  <a:pt x="11408" y="120000"/>
                </a:lnTo>
                <a:cubicBezTo>
                  <a:pt x="5107" y="120000"/>
                  <a:pt x="0" y="93137"/>
                  <a:pt x="0" y="60000"/>
                </a:cubicBezTo>
                <a:cubicBezTo>
                  <a:pt x="0" y="26862"/>
                  <a:pt x="5107" y="0"/>
                  <a:pt x="11408" y="0"/>
                </a:cubicBezTo>
                <a:close/>
              </a:path>
            </a:pathLst>
          </a:custGeom>
          <a:solidFill>
            <a:schemeClr val="accent3"/>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331" y="0"/>
            <a:ext cx="4550669" cy="6858000"/>
          </a:xfrm>
          <a:prstGeom prst="rect">
            <a:avLst/>
          </a:prstGeom>
        </p:spPr>
      </p:pic>
      <p:sp>
        <p:nvSpPr>
          <p:cNvPr id="2621" name="Shape 2621"/>
          <p:cNvSpPr/>
          <p:nvPr/>
        </p:nvSpPr>
        <p:spPr>
          <a:xfrm>
            <a:off x="907429" y="939084"/>
            <a:ext cx="2833352" cy="11636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22" name="Shape 2622"/>
          <p:cNvSpPr txBox="1"/>
          <p:nvPr/>
        </p:nvSpPr>
        <p:spPr>
          <a:xfrm>
            <a:off x="609927" y="217000"/>
            <a:ext cx="3428355" cy="70788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TW" altLang="en-US" sz="4000" b="1" dirty="0" smtClean="0">
                <a:solidFill>
                  <a:schemeClr val="dk1"/>
                </a:solidFill>
                <a:latin typeface="Arial"/>
                <a:ea typeface="Arial"/>
                <a:cs typeface="Arial"/>
                <a:sym typeface="Arial"/>
              </a:rPr>
              <a:t>佈局規劃</a:t>
            </a:r>
            <a:endParaRPr lang="zh-TW" sz="4000" b="1" dirty="0">
              <a:solidFill>
                <a:schemeClr val="dk1"/>
              </a:solidFill>
              <a:latin typeface="Arial"/>
              <a:ea typeface="Arial"/>
              <a:cs typeface="Arial"/>
              <a:sym typeface="Arial"/>
            </a:endParaRPr>
          </a:p>
        </p:txBody>
      </p:sp>
      <p:sp>
        <p:nvSpPr>
          <p:cNvPr id="2624" name="Shape 2624"/>
          <p:cNvSpPr/>
          <p:nvPr/>
        </p:nvSpPr>
        <p:spPr>
          <a:xfrm>
            <a:off x="795079" y="1906300"/>
            <a:ext cx="610809" cy="610809"/>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2625" name="Shape 2625"/>
          <p:cNvSpPr/>
          <p:nvPr/>
        </p:nvSpPr>
        <p:spPr>
          <a:xfrm flipH="1">
            <a:off x="991660" y="2017589"/>
            <a:ext cx="198371" cy="366381"/>
          </a:xfrm>
          <a:custGeom>
            <a:avLst/>
            <a:gdLst/>
            <a:ahLst/>
            <a:cxnLst/>
            <a:rect l="0" t="0" r="0" b="0"/>
            <a:pathLst>
              <a:path w="120000" h="120000" extrusionOk="0">
                <a:moveTo>
                  <a:pt x="52122" y="15937"/>
                </a:moveTo>
                <a:cubicBezTo>
                  <a:pt x="32791" y="15937"/>
                  <a:pt x="15515" y="15985"/>
                  <a:pt x="14986" y="16092"/>
                </a:cubicBezTo>
                <a:cubicBezTo>
                  <a:pt x="14247" y="16248"/>
                  <a:pt x="14175" y="20385"/>
                  <a:pt x="14175" y="60102"/>
                </a:cubicBezTo>
                <a:cubicBezTo>
                  <a:pt x="14175" y="84220"/>
                  <a:pt x="14337" y="104035"/>
                  <a:pt x="14518" y="104132"/>
                </a:cubicBezTo>
                <a:cubicBezTo>
                  <a:pt x="14716" y="104230"/>
                  <a:pt x="35378" y="104288"/>
                  <a:pt x="60440" y="104249"/>
                </a:cubicBezTo>
                <a:lnTo>
                  <a:pt x="106021" y="104181"/>
                </a:lnTo>
                <a:lnTo>
                  <a:pt x="106147" y="60278"/>
                </a:lnTo>
                <a:cubicBezTo>
                  <a:pt x="106255" y="25341"/>
                  <a:pt x="106147" y="16336"/>
                  <a:pt x="105642" y="16160"/>
                </a:cubicBezTo>
                <a:cubicBezTo>
                  <a:pt x="105226" y="16018"/>
                  <a:pt x="76976" y="15937"/>
                  <a:pt x="52122" y="15937"/>
                </a:cubicBezTo>
                <a:close/>
                <a:moveTo>
                  <a:pt x="60317" y="5051"/>
                </a:moveTo>
                <a:cubicBezTo>
                  <a:pt x="47862" y="5051"/>
                  <a:pt x="47843" y="5051"/>
                  <a:pt x="46546" y="5706"/>
                </a:cubicBezTo>
                <a:cubicBezTo>
                  <a:pt x="44509" y="6742"/>
                  <a:pt x="43968" y="7992"/>
                  <a:pt x="45013" y="9184"/>
                </a:cubicBezTo>
                <a:cubicBezTo>
                  <a:pt x="46618" y="11021"/>
                  <a:pt x="48078" y="11226"/>
                  <a:pt x="60137" y="11236"/>
                </a:cubicBezTo>
                <a:cubicBezTo>
                  <a:pt x="68861" y="11246"/>
                  <a:pt x="70988" y="11177"/>
                  <a:pt x="72340" y="10806"/>
                </a:cubicBezTo>
                <a:cubicBezTo>
                  <a:pt x="74738" y="10151"/>
                  <a:pt x="75729" y="9350"/>
                  <a:pt x="75729" y="8012"/>
                </a:cubicBezTo>
                <a:cubicBezTo>
                  <a:pt x="75747" y="7113"/>
                  <a:pt x="75423" y="6644"/>
                  <a:pt x="74269" y="5950"/>
                </a:cubicBezTo>
                <a:lnTo>
                  <a:pt x="72773" y="5051"/>
                </a:lnTo>
                <a:close/>
                <a:moveTo>
                  <a:pt x="40692" y="0"/>
                </a:moveTo>
                <a:cubicBezTo>
                  <a:pt x="47350" y="0"/>
                  <a:pt x="54599" y="5"/>
                  <a:pt x="62126" y="14"/>
                </a:cubicBezTo>
                <a:lnTo>
                  <a:pt x="116882" y="102"/>
                </a:lnTo>
                <a:lnTo>
                  <a:pt x="118324" y="678"/>
                </a:lnTo>
                <a:lnTo>
                  <a:pt x="119747" y="1263"/>
                </a:lnTo>
                <a:lnTo>
                  <a:pt x="119873" y="60064"/>
                </a:lnTo>
                <a:lnTo>
                  <a:pt x="120000" y="118866"/>
                </a:lnTo>
                <a:lnTo>
                  <a:pt x="118666" y="119441"/>
                </a:lnTo>
                <a:cubicBezTo>
                  <a:pt x="117333" y="120007"/>
                  <a:pt x="117243" y="120007"/>
                  <a:pt x="60306" y="119997"/>
                </a:cubicBezTo>
                <a:cubicBezTo>
                  <a:pt x="22541" y="119997"/>
                  <a:pt x="3010" y="119900"/>
                  <a:pt x="2415" y="119714"/>
                </a:cubicBezTo>
                <a:cubicBezTo>
                  <a:pt x="-125" y="118915"/>
                  <a:pt x="1" y="122183"/>
                  <a:pt x="1" y="59840"/>
                </a:cubicBezTo>
                <a:lnTo>
                  <a:pt x="1" y="1849"/>
                </a:lnTo>
                <a:lnTo>
                  <a:pt x="1442" y="1068"/>
                </a:lnTo>
                <a:cubicBezTo>
                  <a:pt x="2397" y="541"/>
                  <a:pt x="3640" y="229"/>
                  <a:pt x="5136" y="112"/>
                </a:cubicBezTo>
                <a:cubicBezTo>
                  <a:pt x="6055" y="39"/>
                  <a:pt x="20717" y="0"/>
                  <a:pt x="40692" y="0"/>
                </a:cubicBezTo>
                <a:close/>
              </a:path>
            </a:pathLst>
          </a:custGeom>
          <a:solidFill>
            <a:schemeClr val="accent3"/>
          </a:solidFill>
          <a:ln>
            <a:noFill/>
          </a:ln>
        </p:spPr>
        <p:txBody>
          <a:bodyPr lIns="91425" tIns="45700" rIns="91425" bIns="45700" anchor="t" anchorCtr="0">
            <a:noAutofit/>
          </a:bodyPr>
          <a:lstStyle/>
          <a:p>
            <a:pPr marL="0" marR="0" lvl="0" indent="0" algn="l" rtl="0">
              <a:spcBef>
                <a:spcPts val="0"/>
              </a:spcBef>
              <a:buNone/>
            </a:pPr>
            <a:endParaRPr sz="1800">
              <a:solidFill>
                <a:schemeClr val="dk1"/>
              </a:solidFill>
              <a:latin typeface="Arial"/>
              <a:ea typeface="Arial"/>
              <a:cs typeface="Arial"/>
              <a:sym typeface="Arial"/>
            </a:endParaRPr>
          </a:p>
        </p:txBody>
      </p:sp>
      <p:sp>
        <p:nvSpPr>
          <p:cNvPr id="2626" name="Shape 2626"/>
          <p:cNvSpPr/>
          <p:nvPr/>
        </p:nvSpPr>
        <p:spPr>
          <a:xfrm>
            <a:off x="1391501" y="1844516"/>
            <a:ext cx="3111917" cy="738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TW" altLang="en-US" sz="4000" b="1" dirty="0" smtClean="0">
                <a:solidFill>
                  <a:schemeClr val="bg1"/>
                </a:solidFill>
              </a:rPr>
              <a:t>服務對象</a:t>
            </a:r>
            <a:endParaRPr lang="zh-TW" sz="4000" b="1" dirty="0">
              <a:solidFill>
                <a:schemeClr val="bg1"/>
              </a:solidFill>
            </a:endParaRPr>
          </a:p>
        </p:txBody>
      </p:sp>
      <p:sp>
        <p:nvSpPr>
          <p:cNvPr id="2627" name="Shape 2627"/>
          <p:cNvSpPr/>
          <p:nvPr/>
        </p:nvSpPr>
        <p:spPr>
          <a:xfrm>
            <a:off x="1334137" y="2766267"/>
            <a:ext cx="3169282" cy="73866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sz="1400" dirty="0" smtClean="0">
                <a:solidFill>
                  <a:schemeClr val="dk1"/>
                </a:solidFill>
                <a:latin typeface="Arial"/>
                <a:ea typeface="Arial"/>
                <a:cs typeface="Arial"/>
                <a:sym typeface="Arial"/>
              </a:rPr>
              <a:t>網站意象傳達</a:t>
            </a:r>
            <a:endParaRPr lang="en-US" altLang="zh-TW" sz="1400" dirty="0" smtClean="0">
              <a:solidFill>
                <a:schemeClr val="dk1"/>
              </a:solidFill>
              <a:latin typeface="Arial"/>
              <a:ea typeface="Arial"/>
              <a:cs typeface="Arial"/>
              <a:sym typeface="Arial"/>
            </a:endParaRPr>
          </a:p>
          <a:p>
            <a:pPr marL="0" marR="0" lvl="0" indent="0" algn="l" rtl="0">
              <a:spcBef>
                <a:spcPts val="0"/>
              </a:spcBef>
              <a:buSzPct val="25000"/>
              <a:buNone/>
            </a:pPr>
            <a:r>
              <a:rPr lang="zh-TW" altLang="en-US" sz="1400" dirty="0" smtClean="0">
                <a:solidFill>
                  <a:schemeClr val="dk1"/>
                </a:solidFill>
                <a:latin typeface="Arial"/>
                <a:ea typeface="Arial"/>
                <a:cs typeface="Arial"/>
                <a:sym typeface="Arial"/>
              </a:rPr>
              <a:t>網站標語</a:t>
            </a:r>
            <a:endParaRPr lang="zh-TW" sz="1400" dirty="0">
              <a:solidFill>
                <a:schemeClr val="dk1"/>
              </a:solidFill>
              <a:latin typeface="Arial"/>
              <a:ea typeface="Arial"/>
              <a:cs typeface="Arial"/>
              <a:sym typeface="Arial"/>
            </a:endParaRPr>
          </a:p>
        </p:txBody>
      </p:sp>
      <p:sp>
        <p:nvSpPr>
          <p:cNvPr id="2628" name="Shape 2628"/>
          <p:cNvSpPr/>
          <p:nvPr/>
        </p:nvSpPr>
        <p:spPr>
          <a:xfrm>
            <a:off x="1334137" y="3680667"/>
            <a:ext cx="3169282" cy="738664"/>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sz="1400" dirty="0" smtClean="0">
                <a:solidFill>
                  <a:schemeClr val="dk1"/>
                </a:solidFill>
                <a:latin typeface="Arial"/>
                <a:ea typeface="Arial"/>
                <a:cs typeface="Arial"/>
                <a:sym typeface="Arial"/>
              </a:rPr>
              <a:t>服務群眾列</a:t>
            </a:r>
            <a:endParaRPr lang="zh-TW" sz="1400" dirty="0">
              <a:solidFill>
                <a:schemeClr val="dk1"/>
              </a:solidFill>
              <a:latin typeface="Arial"/>
              <a:ea typeface="Arial"/>
              <a:cs typeface="Arial"/>
              <a:sym typeface="Arial"/>
            </a:endParaRPr>
          </a:p>
        </p:txBody>
      </p:sp>
      <p:sp>
        <p:nvSpPr>
          <p:cNvPr id="2631" name="Shape 2631"/>
          <p:cNvSpPr/>
          <p:nvPr/>
        </p:nvSpPr>
        <p:spPr>
          <a:xfrm>
            <a:off x="907429" y="2909039"/>
            <a:ext cx="453122" cy="453122"/>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SzPct val="25000"/>
              <a:buNone/>
            </a:pPr>
            <a:r>
              <a:rPr lang="zh-TW" sz="1800">
                <a:solidFill>
                  <a:schemeClr val="lt1"/>
                </a:solidFill>
                <a:latin typeface="Arial"/>
                <a:ea typeface="Arial"/>
                <a:cs typeface="Arial"/>
                <a:sym typeface="Arial"/>
              </a:rPr>
              <a:t>1</a:t>
            </a:r>
          </a:p>
        </p:txBody>
      </p:sp>
      <p:sp>
        <p:nvSpPr>
          <p:cNvPr id="2632" name="Shape 2632"/>
          <p:cNvSpPr/>
          <p:nvPr/>
        </p:nvSpPr>
        <p:spPr>
          <a:xfrm>
            <a:off x="907429" y="3824371"/>
            <a:ext cx="453122" cy="453122"/>
          </a:xfrm>
          <a:prstGeom prst="ellipse">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zh-TW" sz="1800">
                <a:solidFill>
                  <a:schemeClr val="lt1"/>
                </a:solidFill>
                <a:latin typeface="Arial"/>
                <a:ea typeface="Arial"/>
                <a:cs typeface="Arial"/>
                <a:sym typeface="Arial"/>
              </a:rPr>
              <a:t>2</a:t>
            </a:r>
          </a:p>
        </p:txBody>
      </p:sp>
      <p:sp>
        <p:nvSpPr>
          <p:cNvPr id="2636" name="Shape 2636"/>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altLang="zh-TW" sz="1200">
                <a:solidFill>
                  <a:srgbClr val="888888"/>
                </a:solidFill>
                <a:latin typeface="Arial"/>
                <a:ea typeface="Arial"/>
                <a:cs typeface="Arial"/>
                <a:sym typeface="Arial"/>
              </a:rPr>
              <a:t>14</a:t>
            </a:fld>
            <a:endParaRPr lang="zh-TW" sz="1200">
              <a:solidFill>
                <a:srgbClr val="888888"/>
              </a:solidFill>
              <a:latin typeface="Arial"/>
              <a:ea typeface="Arial"/>
              <a:cs typeface="Arial"/>
              <a:sym typeface="Arial"/>
            </a:endParaRPr>
          </a:p>
        </p:txBody>
      </p:sp>
      <p:sp>
        <p:nvSpPr>
          <p:cNvPr id="19" name="矩形 18"/>
          <p:cNvSpPr/>
          <p:nvPr/>
        </p:nvSpPr>
        <p:spPr>
          <a:xfrm>
            <a:off x="4610386" y="753481"/>
            <a:ext cx="4533613" cy="2155558"/>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4590541" y="3095774"/>
            <a:ext cx="4553457" cy="2349449"/>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58661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Shape 1136"/>
          <p:cNvSpPr txBox="1"/>
          <p:nvPr/>
        </p:nvSpPr>
        <p:spPr>
          <a:xfrm>
            <a:off x="1646625" y="501116"/>
            <a:ext cx="5850749" cy="707886"/>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zh-TW" altLang="en-US" sz="4000" b="1" dirty="0" smtClean="0">
                <a:solidFill>
                  <a:schemeClr val="dk1"/>
                </a:solidFill>
                <a:latin typeface="微軟正黑體" panose="020B0604030504040204" pitchFamily="34" charset="-120"/>
                <a:ea typeface="微軟正黑體" panose="020B0604030504040204" pitchFamily="34" charset="-120"/>
                <a:sym typeface="Arial"/>
              </a:rPr>
              <a:t>小組成員</a:t>
            </a:r>
            <a:endParaRPr lang="zh-TW" sz="4000" b="1" dirty="0">
              <a:solidFill>
                <a:schemeClr val="dk1"/>
              </a:solidFill>
              <a:latin typeface="微軟正黑體" panose="020B0604030504040204" pitchFamily="34" charset="-120"/>
              <a:ea typeface="微軟正黑體" panose="020B0604030504040204" pitchFamily="34" charset="-120"/>
              <a:sym typeface="Arial"/>
            </a:endParaRPr>
          </a:p>
        </p:txBody>
      </p:sp>
      <p:sp>
        <p:nvSpPr>
          <p:cNvPr id="1137" name="Shape 1137"/>
          <p:cNvSpPr/>
          <p:nvPr/>
        </p:nvSpPr>
        <p:spPr>
          <a:xfrm>
            <a:off x="3155324" y="1223200"/>
            <a:ext cx="2833352" cy="116362"/>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139" name="Shape 1139"/>
          <p:cNvSpPr txBox="1"/>
          <p:nvPr/>
        </p:nvSpPr>
        <p:spPr>
          <a:xfrm>
            <a:off x="666068" y="3894470"/>
            <a:ext cx="2772421" cy="1384995"/>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sz="1200" dirty="0" smtClean="0">
                <a:solidFill>
                  <a:schemeClr val="dk1"/>
                </a:solidFill>
                <a:latin typeface="Arial"/>
                <a:ea typeface="Arial"/>
                <a:cs typeface="Arial"/>
                <a:sym typeface="Arial"/>
              </a:rPr>
              <a:t>四資二 </a:t>
            </a:r>
            <a:r>
              <a:rPr lang="en-US" altLang="zh-TW" sz="1200" dirty="0" smtClean="0">
                <a:solidFill>
                  <a:schemeClr val="dk1"/>
                </a:solidFill>
                <a:latin typeface="Arial"/>
                <a:ea typeface="Arial"/>
                <a:cs typeface="Arial"/>
                <a:sym typeface="Arial"/>
              </a:rPr>
              <a:t>104590005</a:t>
            </a:r>
          </a:p>
          <a:p>
            <a:pPr marL="0" marR="0" lvl="0" indent="0" algn="l" rtl="0">
              <a:spcBef>
                <a:spcPts val="0"/>
              </a:spcBef>
              <a:buSzPct val="25000"/>
              <a:buNone/>
            </a:pPr>
            <a:endParaRPr lang="en-US" altLang="zh-TW" sz="1200" dirty="0">
              <a:solidFill>
                <a:schemeClr val="dk1"/>
              </a:solidFill>
            </a:endParaRPr>
          </a:p>
          <a:p>
            <a:pPr lvl="0">
              <a:buSzPct val="25000"/>
            </a:pPr>
            <a:r>
              <a:rPr lang="zh-TW" altLang="en-US" sz="1200" dirty="0" smtClean="0">
                <a:solidFill>
                  <a:schemeClr val="dk1"/>
                </a:solidFill>
                <a:latin typeface="Arial"/>
                <a:ea typeface="Arial"/>
                <a:cs typeface="Arial"/>
                <a:sym typeface="Arial"/>
              </a:rPr>
              <a:t>網頁</a:t>
            </a:r>
            <a:r>
              <a:rPr lang="zh-TW" altLang="en-US" sz="1200" dirty="0" smtClean="0">
                <a:solidFill>
                  <a:schemeClr val="dk1"/>
                </a:solidFill>
              </a:rPr>
              <a:t>設計</a:t>
            </a:r>
            <a:r>
              <a:rPr lang="zh-TW" altLang="en-US" sz="1200" dirty="0">
                <a:solidFill>
                  <a:schemeClr val="dk1"/>
                </a:solidFill>
              </a:rPr>
              <a:t>、</a:t>
            </a:r>
            <a:r>
              <a:rPr lang="zh-TW" altLang="en-US" sz="1200" dirty="0" smtClean="0">
                <a:solidFill>
                  <a:schemeClr val="dk1"/>
                </a:solidFill>
                <a:latin typeface="Arial"/>
                <a:ea typeface="Arial"/>
                <a:cs typeface="Arial"/>
                <a:sym typeface="Arial"/>
              </a:rPr>
              <a:t>規劃</a:t>
            </a:r>
            <a:endParaRPr lang="en-US" altLang="zh-TW" sz="1200" dirty="0" smtClean="0">
              <a:solidFill>
                <a:schemeClr val="dk1"/>
              </a:solidFill>
              <a:latin typeface="Arial"/>
              <a:ea typeface="Arial"/>
              <a:cs typeface="Arial"/>
              <a:sym typeface="Arial"/>
            </a:endParaRPr>
          </a:p>
          <a:p>
            <a:pPr marL="0" marR="0" lvl="0" indent="0" algn="l" rtl="0">
              <a:spcBef>
                <a:spcPts val="0"/>
              </a:spcBef>
              <a:buSzPct val="25000"/>
              <a:buNone/>
            </a:pPr>
            <a:r>
              <a:rPr lang="zh-TW" altLang="en-US" sz="1200" dirty="0" smtClean="0">
                <a:solidFill>
                  <a:schemeClr val="dk1"/>
                </a:solidFill>
                <a:latin typeface="Arial"/>
                <a:ea typeface="Arial"/>
                <a:cs typeface="Arial"/>
                <a:sym typeface="Arial"/>
              </a:rPr>
              <a:t>簡報設計製作</a:t>
            </a:r>
            <a:endParaRPr lang="en-US" altLang="zh-TW" sz="1200" dirty="0">
              <a:solidFill>
                <a:schemeClr val="dk1"/>
              </a:solidFill>
            </a:endParaRPr>
          </a:p>
          <a:p>
            <a:pPr marL="0" marR="0" lvl="0" indent="0" algn="l" rtl="0">
              <a:spcBef>
                <a:spcPts val="0"/>
              </a:spcBef>
              <a:buSzPct val="25000"/>
              <a:buNone/>
            </a:pPr>
            <a:r>
              <a:rPr lang="en-US" altLang="zh-TW" sz="1200" dirty="0" smtClean="0">
                <a:solidFill>
                  <a:schemeClr val="dk1"/>
                </a:solidFill>
              </a:rPr>
              <a:t>Wireframe</a:t>
            </a:r>
            <a:r>
              <a:rPr lang="zh-TW" altLang="en-US" sz="1200" dirty="0" smtClean="0">
                <a:solidFill>
                  <a:schemeClr val="dk1"/>
                </a:solidFill>
              </a:rPr>
              <a:t>製作</a:t>
            </a:r>
            <a:endParaRPr lang="en-US" altLang="zh-TW" sz="1200" dirty="0" smtClean="0">
              <a:solidFill>
                <a:schemeClr val="dk1"/>
              </a:solidFill>
            </a:endParaRPr>
          </a:p>
          <a:p>
            <a:pPr marL="0" marR="0" lvl="0" indent="0" algn="l" rtl="0">
              <a:spcBef>
                <a:spcPts val="0"/>
              </a:spcBef>
              <a:buSzPct val="25000"/>
              <a:buNone/>
            </a:pPr>
            <a:endParaRPr lang="zh-TW" sz="1200" dirty="0">
              <a:solidFill>
                <a:schemeClr val="dk1"/>
              </a:solidFill>
              <a:latin typeface="Arial"/>
              <a:ea typeface="Arial"/>
              <a:cs typeface="Arial"/>
              <a:sym typeface="Arial"/>
            </a:endParaRPr>
          </a:p>
        </p:txBody>
      </p:sp>
      <p:grpSp>
        <p:nvGrpSpPr>
          <p:cNvPr id="1140" name="Shape 1140"/>
          <p:cNvGrpSpPr/>
          <p:nvPr/>
        </p:nvGrpSpPr>
        <p:grpSpPr>
          <a:xfrm>
            <a:off x="357905" y="3389096"/>
            <a:ext cx="411023" cy="372152"/>
            <a:chOff x="6049791" y="6106301"/>
            <a:chExt cx="321021" cy="290662"/>
          </a:xfrm>
        </p:grpSpPr>
        <p:sp>
          <p:nvSpPr>
            <p:cNvPr id="1141" name="Shape 1141"/>
            <p:cNvSpPr/>
            <p:nvPr/>
          </p:nvSpPr>
          <p:spPr>
            <a:xfrm>
              <a:off x="6049791" y="6106301"/>
              <a:ext cx="140641" cy="290662"/>
            </a:xfrm>
            <a:custGeom>
              <a:avLst/>
              <a:gdLst/>
              <a:ahLst/>
              <a:cxnLst/>
              <a:rect l="0" t="0" r="0" b="0"/>
              <a:pathLst>
                <a:path w="120000" h="120000" extrusionOk="0">
                  <a:moveTo>
                    <a:pt x="108571" y="0"/>
                  </a:moveTo>
                  <a:lnTo>
                    <a:pt x="108571" y="12165"/>
                  </a:lnTo>
                  <a:cubicBezTo>
                    <a:pt x="92063" y="15606"/>
                    <a:pt x="79492" y="20061"/>
                    <a:pt x="70857" y="25529"/>
                  </a:cubicBezTo>
                  <a:cubicBezTo>
                    <a:pt x="62222" y="30998"/>
                    <a:pt x="57904" y="37111"/>
                    <a:pt x="57904" y="43871"/>
                  </a:cubicBezTo>
                  <a:cubicBezTo>
                    <a:pt x="57904" y="50015"/>
                    <a:pt x="63110" y="56190"/>
                    <a:pt x="73523" y="62396"/>
                  </a:cubicBezTo>
                  <a:cubicBezTo>
                    <a:pt x="83936" y="68602"/>
                    <a:pt x="94286" y="74838"/>
                    <a:pt x="104571" y="81105"/>
                  </a:cubicBezTo>
                  <a:cubicBezTo>
                    <a:pt x="114857" y="87373"/>
                    <a:pt x="120000" y="93579"/>
                    <a:pt x="120000" y="99723"/>
                  </a:cubicBezTo>
                  <a:cubicBezTo>
                    <a:pt x="120000" y="105622"/>
                    <a:pt x="115302" y="110475"/>
                    <a:pt x="105904" y="114285"/>
                  </a:cubicBezTo>
                  <a:cubicBezTo>
                    <a:pt x="96508" y="118095"/>
                    <a:pt x="85714" y="120000"/>
                    <a:pt x="73523" y="120000"/>
                  </a:cubicBezTo>
                  <a:cubicBezTo>
                    <a:pt x="62095" y="120000"/>
                    <a:pt x="50666" y="117972"/>
                    <a:pt x="39238" y="113917"/>
                  </a:cubicBezTo>
                  <a:cubicBezTo>
                    <a:pt x="27809" y="109861"/>
                    <a:pt x="18412" y="104055"/>
                    <a:pt x="11047" y="96497"/>
                  </a:cubicBezTo>
                  <a:cubicBezTo>
                    <a:pt x="3682" y="88940"/>
                    <a:pt x="0" y="80552"/>
                    <a:pt x="0" y="71336"/>
                  </a:cubicBezTo>
                  <a:cubicBezTo>
                    <a:pt x="0" y="55238"/>
                    <a:pt x="9841" y="41013"/>
                    <a:pt x="29523" y="28663"/>
                  </a:cubicBezTo>
                  <a:cubicBezTo>
                    <a:pt x="49206" y="16313"/>
                    <a:pt x="75556" y="6758"/>
                    <a:pt x="10857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sp>
          <p:nvSpPr>
            <p:cNvPr id="1142" name="Shape 1142"/>
            <p:cNvSpPr/>
            <p:nvPr/>
          </p:nvSpPr>
          <p:spPr>
            <a:xfrm>
              <a:off x="6231062" y="6106301"/>
              <a:ext cx="139749" cy="290662"/>
            </a:xfrm>
            <a:custGeom>
              <a:avLst/>
              <a:gdLst/>
              <a:ahLst/>
              <a:cxnLst/>
              <a:rect l="0" t="0" r="0" b="0"/>
              <a:pathLst>
                <a:path w="120000" h="120000" extrusionOk="0">
                  <a:moveTo>
                    <a:pt x="108881" y="0"/>
                  </a:moveTo>
                  <a:lnTo>
                    <a:pt x="108881" y="12165"/>
                  </a:lnTo>
                  <a:cubicBezTo>
                    <a:pt x="92268" y="15606"/>
                    <a:pt x="79616" y="20061"/>
                    <a:pt x="70926" y="25529"/>
                  </a:cubicBezTo>
                  <a:cubicBezTo>
                    <a:pt x="62236" y="30998"/>
                    <a:pt x="57891" y="37111"/>
                    <a:pt x="57891" y="43871"/>
                  </a:cubicBezTo>
                  <a:cubicBezTo>
                    <a:pt x="57891" y="50261"/>
                    <a:pt x="63067" y="56497"/>
                    <a:pt x="73418" y="62580"/>
                  </a:cubicBezTo>
                  <a:cubicBezTo>
                    <a:pt x="83769" y="68663"/>
                    <a:pt x="94121" y="74777"/>
                    <a:pt x="104472" y="80921"/>
                  </a:cubicBezTo>
                  <a:cubicBezTo>
                    <a:pt x="114824" y="87066"/>
                    <a:pt x="120000" y="93333"/>
                    <a:pt x="120000" y="99723"/>
                  </a:cubicBezTo>
                  <a:cubicBezTo>
                    <a:pt x="120000" y="105744"/>
                    <a:pt x="115271" y="110629"/>
                    <a:pt x="105814" y="114377"/>
                  </a:cubicBezTo>
                  <a:cubicBezTo>
                    <a:pt x="96358" y="118125"/>
                    <a:pt x="85622" y="120000"/>
                    <a:pt x="73610" y="120000"/>
                  </a:cubicBezTo>
                  <a:cubicBezTo>
                    <a:pt x="62108" y="120000"/>
                    <a:pt x="50671" y="118003"/>
                    <a:pt x="39297" y="114009"/>
                  </a:cubicBezTo>
                  <a:cubicBezTo>
                    <a:pt x="27923" y="110015"/>
                    <a:pt x="18531" y="104300"/>
                    <a:pt x="11118" y="96866"/>
                  </a:cubicBezTo>
                  <a:cubicBezTo>
                    <a:pt x="3706" y="89431"/>
                    <a:pt x="0" y="80921"/>
                    <a:pt x="0" y="71336"/>
                  </a:cubicBezTo>
                  <a:cubicBezTo>
                    <a:pt x="0" y="63471"/>
                    <a:pt x="2619" y="55852"/>
                    <a:pt x="7859" y="48479"/>
                  </a:cubicBezTo>
                  <a:cubicBezTo>
                    <a:pt x="13099" y="41105"/>
                    <a:pt x="20575" y="34408"/>
                    <a:pt x="30288" y="28387"/>
                  </a:cubicBezTo>
                  <a:cubicBezTo>
                    <a:pt x="40000" y="22365"/>
                    <a:pt x="51821" y="16866"/>
                    <a:pt x="65751" y="11889"/>
                  </a:cubicBezTo>
                  <a:cubicBezTo>
                    <a:pt x="79680" y="6912"/>
                    <a:pt x="94057" y="2949"/>
                    <a:pt x="10888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grpSp>
      <p:grpSp>
        <p:nvGrpSpPr>
          <p:cNvPr id="1143" name="Shape 1143"/>
          <p:cNvGrpSpPr/>
          <p:nvPr/>
        </p:nvGrpSpPr>
        <p:grpSpPr>
          <a:xfrm rot="10800000">
            <a:off x="2419097" y="5239978"/>
            <a:ext cx="411023" cy="372152"/>
            <a:chOff x="6049791" y="6106301"/>
            <a:chExt cx="321021" cy="290662"/>
          </a:xfrm>
        </p:grpSpPr>
        <p:sp>
          <p:nvSpPr>
            <p:cNvPr id="1144" name="Shape 1144"/>
            <p:cNvSpPr/>
            <p:nvPr/>
          </p:nvSpPr>
          <p:spPr>
            <a:xfrm>
              <a:off x="6049791" y="6106301"/>
              <a:ext cx="140641" cy="290662"/>
            </a:xfrm>
            <a:custGeom>
              <a:avLst/>
              <a:gdLst/>
              <a:ahLst/>
              <a:cxnLst/>
              <a:rect l="0" t="0" r="0" b="0"/>
              <a:pathLst>
                <a:path w="120000" h="120000" extrusionOk="0">
                  <a:moveTo>
                    <a:pt x="108571" y="0"/>
                  </a:moveTo>
                  <a:lnTo>
                    <a:pt x="108571" y="12165"/>
                  </a:lnTo>
                  <a:cubicBezTo>
                    <a:pt x="92063" y="15606"/>
                    <a:pt x="79492" y="20061"/>
                    <a:pt x="70857" y="25529"/>
                  </a:cubicBezTo>
                  <a:cubicBezTo>
                    <a:pt x="62222" y="30998"/>
                    <a:pt x="57904" y="37111"/>
                    <a:pt x="57904" y="43871"/>
                  </a:cubicBezTo>
                  <a:cubicBezTo>
                    <a:pt x="57904" y="50015"/>
                    <a:pt x="63110" y="56190"/>
                    <a:pt x="73523" y="62396"/>
                  </a:cubicBezTo>
                  <a:cubicBezTo>
                    <a:pt x="83936" y="68602"/>
                    <a:pt x="94286" y="74838"/>
                    <a:pt x="104571" y="81105"/>
                  </a:cubicBezTo>
                  <a:cubicBezTo>
                    <a:pt x="114857" y="87373"/>
                    <a:pt x="120000" y="93579"/>
                    <a:pt x="120000" y="99723"/>
                  </a:cubicBezTo>
                  <a:cubicBezTo>
                    <a:pt x="120000" y="105622"/>
                    <a:pt x="115302" y="110475"/>
                    <a:pt x="105904" y="114285"/>
                  </a:cubicBezTo>
                  <a:cubicBezTo>
                    <a:pt x="96508" y="118095"/>
                    <a:pt x="85714" y="120000"/>
                    <a:pt x="73523" y="120000"/>
                  </a:cubicBezTo>
                  <a:cubicBezTo>
                    <a:pt x="62095" y="120000"/>
                    <a:pt x="50666" y="117972"/>
                    <a:pt x="39238" y="113917"/>
                  </a:cubicBezTo>
                  <a:cubicBezTo>
                    <a:pt x="27809" y="109861"/>
                    <a:pt x="18412" y="104055"/>
                    <a:pt x="11047" y="96497"/>
                  </a:cubicBezTo>
                  <a:cubicBezTo>
                    <a:pt x="3682" y="88940"/>
                    <a:pt x="0" y="80552"/>
                    <a:pt x="0" y="71336"/>
                  </a:cubicBezTo>
                  <a:cubicBezTo>
                    <a:pt x="0" y="55238"/>
                    <a:pt x="9841" y="41013"/>
                    <a:pt x="29523" y="28663"/>
                  </a:cubicBezTo>
                  <a:cubicBezTo>
                    <a:pt x="49206" y="16313"/>
                    <a:pt x="75556" y="6758"/>
                    <a:pt x="10857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sp>
          <p:nvSpPr>
            <p:cNvPr id="1145" name="Shape 1145"/>
            <p:cNvSpPr/>
            <p:nvPr/>
          </p:nvSpPr>
          <p:spPr>
            <a:xfrm>
              <a:off x="6231062" y="6106301"/>
              <a:ext cx="139749" cy="290662"/>
            </a:xfrm>
            <a:custGeom>
              <a:avLst/>
              <a:gdLst/>
              <a:ahLst/>
              <a:cxnLst/>
              <a:rect l="0" t="0" r="0" b="0"/>
              <a:pathLst>
                <a:path w="120000" h="120000" extrusionOk="0">
                  <a:moveTo>
                    <a:pt x="108881" y="0"/>
                  </a:moveTo>
                  <a:lnTo>
                    <a:pt x="108881" y="12165"/>
                  </a:lnTo>
                  <a:cubicBezTo>
                    <a:pt x="92268" y="15606"/>
                    <a:pt x="79616" y="20061"/>
                    <a:pt x="70926" y="25529"/>
                  </a:cubicBezTo>
                  <a:cubicBezTo>
                    <a:pt x="62236" y="30998"/>
                    <a:pt x="57891" y="37111"/>
                    <a:pt x="57891" y="43871"/>
                  </a:cubicBezTo>
                  <a:cubicBezTo>
                    <a:pt x="57891" y="50261"/>
                    <a:pt x="63067" y="56497"/>
                    <a:pt x="73418" y="62580"/>
                  </a:cubicBezTo>
                  <a:cubicBezTo>
                    <a:pt x="83769" y="68663"/>
                    <a:pt x="94121" y="74777"/>
                    <a:pt x="104472" y="80921"/>
                  </a:cubicBezTo>
                  <a:cubicBezTo>
                    <a:pt x="114824" y="87066"/>
                    <a:pt x="120000" y="93333"/>
                    <a:pt x="120000" y="99723"/>
                  </a:cubicBezTo>
                  <a:cubicBezTo>
                    <a:pt x="120000" y="105744"/>
                    <a:pt x="115271" y="110629"/>
                    <a:pt x="105814" y="114377"/>
                  </a:cubicBezTo>
                  <a:cubicBezTo>
                    <a:pt x="96358" y="118125"/>
                    <a:pt x="85622" y="120000"/>
                    <a:pt x="73610" y="120000"/>
                  </a:cubicBezTo>
                  <a:cubicBezTo>
                    <a:pt x="62108" y="120000"/>
                    <a:pt x="50671" y="118003"/>
                    <a:pt x="39297" y="114009"/>
                  </a:cubicBezTo>
                  <a:cubicBezTo>
                    <a:pt x="27923" y="110015"/>
                    <a:pt x="18531" y="104300"/>
                    <a:pt x="11118" y="96866"/>
                  </a:cubicBezTo>
                  <a:cubicBezTo>
                    <a:pt x="3706" y="89431"/>
                    <a:pt x="0" y="80921"/>
                    <a:pt x="0" y="71336"/>
                  </a:cubicBezTo>
                  <a:cubicBezTo>
                    <a:pt x="0" y="63471"/>
                    <a:pt x="2619" y="55852"/>
                    <a:pt x="7859" y="48479"/>
                  </a:cubicBezTo>
                  <a:cubicBezTo>
                    <a:pt x="13099" y="41105"/>
                    <a:pt x="20575" y="34408"/>
                    <a:pt x="30288" y="28387"/>
                  </a:cubicBezTo>
                  <a:cubicBezTo>
                    <a:pt x="40000" y="22365"/>
                    <a:pt x="51821" y="16866"/>
                    <a:pt x="65751" y="11889"/>
                  </a:cubicBezTo>
                  <a:cubicBezTo>
                    <a:pt x="79680" y="6912"/>
                    <a:pt x="94057" y="2949"/>
                    <a:pt x="10888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grpSp>
      <p:cxnSp>
        <p:nvCxnSpPr>
          <p:cNvPr id="1146" name="Shape 1146"/>
          <p:cNvCxnSpPr/>
          <p:nvPr/>
        </p:nvCxnSpPr>
        <p:spPr>
          <a:xfrm>
            <a:off x="3048000" y="2410478"/>
            <a:ext cx="0" cy="3100499"/>
          </a:xfrm>
          <a:prstGeom prst="straightConnector1">
            <a:avLst/>
          </a:prstGeom>
          <a:noFill/>
          <a:ln w="9525" cap="flat" cmpd="sng">
            <a:solidFill>
              <a:srgbClr val="7F7F7F"/>
            </a:solidFill>
            <a:prstDash val="solid"/>
            <a:round/>
            <a:headEnd type="none" w="med" len="med"/>
            <a:tailEnd type="none" w="med" len="med"/>
          </a:ln>
        </p:spPr>
      </p:cxnSp>
      <p:sp>
        <p:nvSpPr>
          <p:cNvPr id="1148" name="Shape 1148"/>
          <p:cNvSpPr txBox="1"/>
          <p:nvPr/>
        </p:nvSpPr>
        <p:spPr>
          <a:xfrm>
            <a:off x="1177834" y="2396409"/>
            <a:ext cx="1748890"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3200" dirty="0">
                <a:solidFill>
                  <a:schemeClr val="dk1"/>
                </a:solidFill>
                <a:latin typeface="微軟正黑體" panose="020B0604030504040204" pitchFamily="34" charset="-120"/>
                <a:ea typeface="微軟正黑體" panose="020B0604030504040204" pitchFamily="34" charset="-120"/>
              </a:rPr>
              <a:t>鄭人豪</a:t>
            </a:r>
            <a:endParaRPr lang="zh-TW" sz="3200" dirty="0">
              <a:solidFill>
                <a:schemeClr val="dk1"/>
              </a:solidFill>
              <a:latin typeface="微軟正黑體" panose="020B0604030504040204" pitchFamily="34" charset="-120"/>
              <a:ea typeface="微軟正黑體" panose="020B0604030504040204" pitchFamily="34" charset="-120"/>
              <a:sym typeface="Arial"/>
            </a:endParaRPr>
          </a:p>
        </p:txBody>
      </p:sp>
      <p:sp>
        <p:nvSpPr>
          <p:cNvPr id="1150" name="Shape 1150"/>
          <p:cNvSpPr txBox="1"/>
          <p:nvPr/>
        </p:nvSpPr>
        <p:spPr>
          <a:xfrm>
            <a:off x="3660728" y="3709024"/>
            <a:ext cx="2772421" cy="1384995"/>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sz="1200" dirty="0" smtClean="0">
                <a:solidFill>
                  <a:schemeClr val="dk1"/>
                </a:solidFill>
                <a:latin typeface="Arial"/>
                <a:ea typeface="Arial"/>
                <a:cs typeface="Arial"/>
                <a:sym typeface="Arial"/>
              </a:rPr>
              <a:t>四資二 </a:t>
            </a:r>
            <a:r>
              <a:rPr lang="en-US" altLang="zh-TW" sz="1200" dirty="0" smtClean="0">
                <a:solidFill>
                  <a:schemeClr val="dk1"/>
                </a:solidFill>
                <a:latin typeface="Arial"/>
                <a:ea typeface="Arial"/>
                <a:cs typeface="Arial"/>
                <a:sym typeface="Arial"/>
              </a:rPr>
              <a:t>104590045</a:t>
            </a:r>
          </a:p>
          <a:p>
            <a:pPr marL="0" marR="0" lvl="0" indent="0" algn="l" rtl="0">
              <a:spcBef>
                <a:spcPts val="0"/>
              </a:spcBef>
              <a:buSzPct val="25000"/>
              <a:buNone/>
            </a:pPr>
            <a:endParaRPr lang="en-US" altLang="zh-TW" sz="1200" dirty="0" smtClean="0">
              <a:solidFill>
                <a:schemeClr val="dk1"/>
              </a:solidFill>
            </a:endParaRPr>
          </a:p>
          <a:p>
            <a:pPr marL="0" marR="0" lvl="0" indent="0" algn="l" rtl="0">
              <a:spcBef>
                <a:spcPts val="0"/>
              </a:spcBef>
              <a:buSzPct val="25000"/>
              <a:buNone/>
            </a:pPr>
            <a:r>
              <a:rPr lang="zh-TW" altLang="en-US" sz="1200" dirty="0" smtClean="0">
                <a:solidFill>
                  <a:schemeClr val="dk1"/>
                </a:solidFill>
              </a:rPr>
              <a:t>網頁設計</a:t>
            </a:r>
            <a:endParaRPr lang="en-US" altLang="zh-TW" sz="1200" dirty="0">
              <a:solidFill>
                <a:schemeClr val="dk1"/>
              </a:solidFill>
            </a:endParaRPr>
          </a:p>
          <a:p>
            <a:pPr>
              <a:buSzPct val="25000"/>
            </a:pPr>
            <a:r>
              <a:rPr lang="en-US" altLang="zh-TW" sz="1200" dirty="0">
                <a:solidFill>
                  <a:schemeClr val="dk1"/>
                </a:solidFill>
              </a:rPr>
              <a:t>Wireframe</a:t>
            </a:r>
            <a:r>
              <a:rPr lang="zh-TW" altLang="en-US" sz="1200" dirty="0" smtClean="0">
                <a:solidFill>
                  <a:schemeClr val="dk1"/>
                </a:solidFill>
              </a:rPr>
              <a:t>製作</a:t>
            </a:r>
            <a:endParaRPr lang="en-US" altLang="zh-TW" sz="1200" dirty="0">
              <a:solidFill>
                <a:schemeClr val="dk1"/>
              </a:solidFill>
            </a:endParaRPr>
          </a:p>
        </p:txBody>
      </p:sp>
      <p:grpSp>
        <p:nvGrpSpPr>
          <p:cNvPr id="1151" name="Shape 1151"/>
          <p:cNvGrpSpPr/>
          <p:nvPr/>
        </p:nvGrpSpPr>
        <p:grpSpPr>
          <a:xfrm>
            <a:off x="3352565" y="3389096"/>
            <a:ext cx="411023" cy="372152"/>
            <a:chOff x="6049791" y="6106301"/>
            <a:chExt cx="321021" cy="290662"/>
          </a:xfrm>
        </p:grpSpPr>
        <p:sp>
          <p:nvSpPr>
            <p:cNvPr id="1152" name="Shape 1152"/>
            <p:cNvSpPr/>
            <p:nvPr/>
          </p:nvSpPr>
          <p:spPr>
            <a:xfrm>
              <a:off x="6049791" y="6106301"/>
              <a:ext cx="140641" cy="290662"/>
            </a:xfrm>
            <a:custGeom>
              <a:avLst/>
              <a:gdLst/>
              <a:ahLst/>
              <a:cxnLst/>
              <a:rect l="0" t="0" r="0" b="0"/>
              <a:pathLst>
                <a:path w="120000" h="120000" extrusionOk="0">
                  <a:moveTo>
                    <a:pt x="108571" y="0"/>
                  </a:moveTo>
                  <a:lnTo>
                    <a:pt x="108571" y="12165"/>
                  </a:lnTo>
                  <a:cubicBezTo>
                    <a:pt x="92063" y="15606"/>
                    <a:pt x="79492" y="20061"/>
                    <a:pt x="70857" y="25529"/>
                  </a:cubicBezTo>
                  <a:cubicBezTo>
                    <a:pt x="62222" y="30998"/>
                    <a:pt x="57904" y="37111"/>
                    <a:pt x="57904" y="43871"/>
                  </a:cubicBezTo>
                  <a:cubicBezTo>
                    <a:pt x="57904" y="50015"/>
                    <a:pt x="63110" y="56190"/>
                    <a:pt x="73523" y="62396"/>
                  </a:cubicBezTo>
                  <a:cubicBezTo>
                    <a:pt x="83936" y="68602"/>
                    <a:pt x="94286" y="74838"/>
                    <a:pt x="104571" y="81105"/>
                  </a:cubicBezTo>
                  <a:cubicBezTo>
                    <a:pt x="114857" y="87373"/>
                    <a:pt x="120000" y="93579"/>
                    <a:pt x="120000" y="99723"/>
                  </a:cubicBezTo>
                  <a:cubicBezTo>
                    <a:pt x="120000" y="105622"/>
                    <a:pt x="115302" y="110475"/>
                    <a:pt x="105904" y="114285"/>
                  </a:cubicBezTo>
                  <a:cubicBezTo>
                    <a:pt x="96508" y="118095"/>
                    <a:pt x="85714" y="120000"/>
                    <a:pt x="73523" y="120000"/>
                  </a:cubicBezTo>
                  <a:cubicBezTo>
                    <a:pt x="62095" y="120000"/>
                    <a:pt x="50666" y="117972"/>
                    <a:pt x="39238" y="113917"/>
                  </a:cubicBezTo>
                  <a:cubicBezTo>
                    <a:pt x="27809" y="109861"/>
                    <a:pt x="18412" y="104055"/>
                    <a:pt x="11047" y="96497"/>
                  </a:cubicBezTo>
                  <a:cubicBezTo>
                    <a:pt x="3682" y="88940"/>
                    <a:pt x="0" y="80552"/>
                    <a:pt x="0" y="71336"/>
                  </a:cubicBezTo>
                  <a:cubicBezTo>
                    <a:pt x="0" y="55238"/>
                    <a:pt x="9841" y="41013"/>
                    <a:pt x="29523" y="28663"/>
                  </a:cubicBezTo>
                  <a:cubicBezTo>
                    <a:pt x="49206" y="16313"/>
                    <a:pt x="75556" y="6758"/>
                    <a:pt x="10857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sp>
          <p:nvSpPr>
            <p:cNvPr id="1153" name="Shape 1153"/>
            <p:cNvSpPr/>
            <p:nvPr/>
          </p:nvSpPr>
          <p:spPr>
            <a:xfrm>
              <a:off x="6231062" y="6106301"/>
              <a:ext cx="139749" cy="290662"/>
            </a:xfrm>
            <a:custGeom>
              <a:avLst/>
              <a:gdLst/>
              <a:ahLst/>
              <a:cxnLst/>
              <a:rect l="0" t="0" r="0" b="0"/>
              <a:pathLst>
                <a:path w="120000" h="120000" extrusionOk="0">
                  <a:moveTo>
                    <a:pt x="108881" y="0"/>
                  </a:moveTo>
                  <a:lnTo>
                    <a:pt x="108881" y="12165"/>
                  </a:lnTo>
                  <a:cubicBezTo>
                    <a:pt x="92268" y="15606"/>
                    <a:pt x="79616" y="20061"/>
                    <a:pt x="70926" y="25529"/>
                  </a:cubicBezTo>
                  <a:cubicBezTo>
                    <a:pt x="62236" y="30998"/>
                    <a:pt x="57891" y="37111"/>
                    <a:pt x="57891" y="43871"/>
                  </a:cubicBezTo>
                  <a:cubicBezTo>
                    <a:pt x="57891" y="50261"/>
                    <a:pt x="63067" y="56497"/>
                    <a:pt x="73418" y="62580"/>
                  </a:cubicBezTo>
                  <a:cubicBezTo>
                    <a:pt x="83769" y="68663"/>
                    <a:pt x="94121" y="74777"/>
                    <a:pt x="104472" y="80921"/>
                  </a:cubicBezTo>
                  <a:cubicBezTo>
                    <a:pt x="114824" y="87066"/>
                    <a:pt x="120000" y="93333"/>
                    <a:pt x="120000" y="99723"/>
                  </a:cubicBezTo>
                  <a:cubicBezTo>
                    <a:pt x="120000" y="105744"/>
                    <a:pt x="115271" y="110629"/>
                    <a:pt x="105814" y="114377"/>
                  </a:cubicBezTo>
                  <a:cubicBezTo>
                    <a:pt x="96358" y="118125"/>
                    <a:pt x="85622" y="120000"/>
                    <a:pt x="73610" y="120000"/>
                  </a:cubicBezTo>
                  <a:cubicBezTo>
                    <a:pt x="62108" y="120000"/>
                    <a:pt x="50671" y="118003"/>
                    <a:pt x="39297" y="114009"/>
                  </a:cubicBezTo>
                  <a:cubicBezTo>
                    <a:pt x="27923" y="110015"/>
                    <a:pt x="18531" y="104300"/>
                    <a:pt x="11118" y="96866"/>
                  </a:cubicBezTo>
                  <a:cubicBezTo>
                    <a:pt x="3706" y="89431"/>
                    <a:pt x="0" y="80921"/>
                    <a:pt x="0" y="71336"/>
                  </a:cubicBezTo>
                  <a:cubicBezTo>
                    <a:pt x="0" y="63471"/>
                    <a:pt x="2619" y="55852"/>
                    <a:pt x="7859" y="48479"/>
                  </a:cubicBezTo>
                  <a:cubicBezTo>
                    <a:pt x="13099" y="41105"/>
                    <a:pt x="20575" y="34408"/>
                    <a:pt x="30288" y="28387"/>
                  </a:cubicBezTo>
                  <a:cubicBezTo>
                    <a:pt x="40000" y="22365"/>
                    <a:pt x="51821" y="16866"/>
                    <a:pt x="65751" y="11889"/>
                  </a:cubicBezTo>
                  <a:cubicBezTo>
                    <a:pt x="79680" y="6912"/>
                    <a:pt x="94057" y="2949"/>
                    <a:pt x="10888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grpSp>
      <p:grpSp>
        <p:nvGrpSpPr>
          <p:cNvPr id="1154" name="Shape 1154"/>
          <p:cNvGrpSpPr/>
          <p:nvPr/>
        </p:nvGrpSpPr>
        <p:grpSpPr>
          <a:xfrm rot="10800000">
            <a:off x="5413757" y="5239978"/>
            <a:ext cx="411023" cy="372152"/>
            <a:chOff x="6049791" y="6106301"/>
            <a:chExt cx="321021" cy="290662"/>
          </a:xfrm>
        </p:grpSpPr>
        <p:sp>
          <p:nvSpPr>
            <p:cNvPr id="1155" name="Shape 1155"/>
            <p:cNvSpPr/>
            <p:nvPr/>
          </p:nvSpPr>
          <p:spPr>
            <a:xfrm>
              <a:off x="6049791" y="6106301"/>
              <a:ext cx="140641" cy="290662"/>
            </a:xfrm>
            <a:custGeom>
              <a:avLst/>
              <a:gdLst/>
              <a:ahLst/>
              <a:cxnLst/>
              <a:rect l="0" t="0" r="0" b="0"/>
              <a:pathLst>
                <a:path w="120000" h="120000" extrusionOk="0">
                  <a:moveTo>
                    <a:pt x="108571" y="0"/>
                  </a:moveTo>
                  <a:lnTo>
                    <a:pt x="108571" y="12165"/>
                  </a:lnTo>
                  <a:cubicBezTo>
                    <a:pt x="92063" y="15606"/>
                    <a:pt x="79492" y="20061"/>
                    <a:pt x="70857" y="25529"/>
                  </a:cubicBezTo>
                  <a:cubicBezTo>
                    <a:pt x="62222" y="30998"/>
                    <a:pt x="57904" y="37111"/>
                    <a:pt x="57904" y="43871"/>
                  </a:cubicBezTo>
                  <a:cubicBezTo>
                    <a:pt x="57904" y="50015"/>
                    <a:pt x="63110" y="56190"/>
                    <a:pt x="73523" y="62396"/>
                  </a:cubicBezTo>
                  <a:cubicBezTo>
                    <a:pt x="83936" y="68602"/>
                    <a:pt x="94286" y="74838"/>
                    <a:pt x="104571" y="81105"/>
                  </a:cubicBezTo>
                  <a:cubicBezTo>
                    <a:pt x="114857" y="87373"/>
                    <a:pt x="120000" y="93579"/>
                    <a:pt x="120000" y="99723"/>
                  </a:cubicBezTo>
                  <a:cubicBezTo>
                    <a:pt x="120000" y="105622"/>
                    <a:pt x="115302" y="110475"/>
                    <a:pt x="105904" y="114285"/>
                  </a:cubicBezTo>
                  <a:cubicBezTo>
                    <a:pt x="96508" y="118095"/>
                    <a:pt x="85714" y="120000"/>
                    <a:pt x="73523" y="120000"/>
                  </a:cubicBezTo>
                  <a:cubicBezTo>
                    <a:pt x="62095" y="120000"/>
                    <a:pt x="50666" y="117972"/>
                    <a:pt x="39238" y="113917"/>
                  </a:cubicBezTo>
                  <a:cubicBezTo>
                    <a:pt x="27809" y="109861"/>
                    <a:pt x="18412" y="104055"/>
                    <a:pt x="11047" y="96497"/>
                  </a:cubicBezTo>
                  <a:cubicBezTo>
                    <a:pt x="3682" y="88940"/>
                    <a:pt x="0" y="80552"/>
                    <a:pt x="0" y="71336"/>
                  </a:cubicBezTo>
                  <a:cubicBezTo>
                    <a:pt x="0" y="55238"/>
                    <a:pt x="9841" y="41013"/>
                    <a:pt x="29523" y="28663"/>
                  </a:cubicBezTo>
                  <a:cubicBezTo>
                    <a:pt x="49206" y="16313"/>
                    <a:pt x="75556" y="6758"/>
                    <a:pt x="10857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sp>
          <p:nvSpPr>
            <p:cNvPr id="1156" name="Shape 1156"/>
            <p:cNvSpPr/>
            <p:nvPr/>
          </p:nvSpPr>
          <p:spPr>
            <a:xfrm>
              <a:off x="6231062" y="6106301"/>
              <a:ext cx="139749" cy="290662"/>
            </a:xfrm>
            <a:custGeom>
              <a:avLst/>
              <a:gdLst/>
              <a:ahLst/>
              <a:cxnLst/>
              <a:rect l="0" t="0" r="0" b="0"/>
              <a:pathLst>
                <a:path w="120000" h="120000" extrusionOk="0">
                  <a:moveTo>
                    <a:pt x="108881" y="0"/>
                  </a:moveTo>
                  <a:lnTo>
                    <a:pt x="108881" y="12165"/>
                  </a:lnTo>
                  <a:cubicBezTo>
                    <a:pt x="92268" y="15606"/>
                    <a:pt x="79616" y="20061"/>
                    <a:pt x="70926" y="25529"/>
                  </a:cubicBezTo>
                  <a:cubicBezTo>
                    <a:pt x="62236" y="30998"/>
                    <a:pt x="57891" y="37111"/>
                    <a:pt x="57891" y="43871"/>
                  </a:cubicBezTo>
                  <a:cubicBezTo>
                    <a:pt x="57891" y="50261"/>
                    <a:pt x="63067" y="56497"/>
                    <a:pt x="73418" y="62580"/>
                  </a:cubicBezTo>
                  <a:cubicBezTo>
                    <a:pt x="83769" y="68663"/>
                    <a:pt x="94121" y="74777"/>
                    <a:pt x="104472" y="80921"/>
                  </a:cubicBezTo>
                  <a:cubicBezTo>
                    <a:pt x="114824" y="87066"/>
                    <a:pt x="120000" y="93333"/>
                    <a:pt x="120000" y="99723"/>
                  </a:cubicBezTo>
                  <a:cubicBezTo>
                    <a:pt x="120000" y="105744"/>
                    <a:pt x="115271" y="110629"/>
                    <a:pt x="105814" y="114377"/>
                  </a:cubicBezTo>
                  <a:cubicBezTo>
                    <a:pt x="96358" y="118125"/>
                    <a:pt x="85622" y="120000"/>
                    <a:pt x="73610" y="120000"/>
                  </a:cubicBezTo>
                  <a:cubicBezTo>
                    <a:pt x="62108" y="120000"/>
                    <a:pt x="50671" y="118003"/>
                    <a:pt x="39297" y="114009"/>
                  </a:cubicBezTo>
                  <a:cubicBezTo>
                    <a:pt x="27923" y="110015"/>
                    <a:pt x="18531" y="104300"/>
                    <a:pt x="11118" y="96866"/>
                  </a:cubicBezTo>
                  <a:cubicBezTo>
                    <a:pt x="3706" y="89431"/>
                    <a:pt x="0" y="80921"/>
                    <a:pt x="0" y="71336"/>
                  </a:cubicBezTo>
                  <a:cubicBezTo>
                    <a:pt x="0" y="63471"/>
                    <a:pt x="2619" y="55852"/>
                    <a:pt x="7859" y="48479"/>
                  </a:cubicBezTo>
                  <a:cubicBezTo>
                    <a:pt x="13099" y="41105"/>
                    <a:pt x="20575" y="34408"/>
                    <a:pt x="30288" y="28387"/>
                  </a:cubicBezTo>
                  <a:cubicBezTo>
                    <a:pt x="40000" y="22365"/>
                    <a:pt x="51821" y="16866"/>
                    <a:pt x="65751" y="11889"/>
                  </a:cubicBezTo>
                  <a:cubicBezTo>
                    <a:pt x="79680" y="6912"/>
                    <a:pt x="94057" y="2949"/>
                    <a:pt x="10888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grpSp>
      <p:cxnSp>
        <p:nvCxnSpPr>
          <p:cNvPr id="1157" name="Shape 1157"/>
          <p:cNvCxnSpPr/>
          <p:nvPr/>
        </p:nvCxnSpPr>
        <p:spPr>
          <a:xfrm>
            <a:off x="6096000" y="2410478"/>
            <a:ext cx="0" cy="3100499"/>
          </a:xfrm>
          <a:prstGeom prst="straightConnector1">
            <a:avLst/>
          </a:prstGeom>
          <a:noFill/>
          <a:ln w="9525" cap="flat" cmpd="sng">
            <a:solidFill>
              <a:srgbClr val="7F7F7F"/>
            </a:solidFill>
            <a:prstDash val="solid"/>
            <a:round/>
            <a:headEnd type="none" w="med" len="med"/>
            <a:tailEnd type="none" w="med" len="med"/>
          </a:ln>
        </p:spPr>
      </p:cxnSp>
      <p:sp>
        <p:nvSpPr>
          <p:cNvPr id="1158" name="Shape 1158"/>
          <p:cNvSpPr txBox="1"/>
          <p:nvPr/>
        </p:nvSpPr>
        <p:spPr>
          <a:xfrm>
            <a:off x="4172494" y="2448723"/>
            <a:ext cx="1748890" cy="369332"/>
          </a:xfrm>
          <a:prstGeom prst="rect">
            <a:avLst/>
          </a:prstGeom>
          <a:noFill/>
          <a:ln>
            <a:noFill/>
          </a:ln>
        </p:spPr>
        <p:txBody>
          <a:bodyPr lIns="91425" tIns="45700" rIns="91425" bIns="45700" anchor="t" anchorCtr="0">
            <a:noAutofit/>
          </a:bodyPr>
          <a:lstStyle/>
          <a:p>
            <a:pPr lvl="0">
              <a:buSzPct val="25000"/>
            </a:pPr>
            <a:r>
              <a:rPr lang="zh-TW" altLang="en-US" sz="3200" dirty="0">
                <a:solidFill>
                  <a:schemeClr val="dk1"/>
                </a:solidFill>
                <a:latin typeface="微軟正黑體" panose="020B0604030504040204" pitchFamily="34" charset="-120"/>
                <a:ea typeface="微軟正黑體" panose="020B0604030504040204" pitchFamily="34" charset="-120"/>
              </a:rPr>
              <a:t>彭正鈦</a:t>
            </a:r>
            <a:endParaRPr lang="zh-TW" sz="3200" dirty="0">
              <a:solidFill>
                <a:schemeClr val="dk1"/>
              </a:solidFill>
              <a:latin typeface="微軟正黑體" panose="020B0604030504040204" pitchFamily="34" charset="-120"/>
              <a:ea typeface="微軟正黑體" panose="020B0604030504040204" pitchFamily="34" charset="-120"/>
              <a:sym typeface="Arial"/>
            </a:endParaRPr>
          </a:p>
        </p:txBody>
      </p:sp>
      <p:sp>
        <p:nvSpPr>
          <p:cNvPr id="1160" name="Shape 1160"/>
          <p:cNvSpPr txBox="1"/>
          <p:nvPr/>
        </p:nvSpPr>
        <p:spPr>
          <a:xfrm>
            <a:off x="6861664" y="3707351"/>
            <a:ext cx="2772421" cy="1384995"/>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altLang="en-US" sz="1200" dirty="0" smtClean="0">
                <a:solidFill>
                  <a:schemeClr val="dk1"/>
                </a:solidFill>
                <a:latin typeface="Arial"/>
                <a:ea typeface="Arial"/>
                <a:cs typeface="Arial"/>
                <a:sym typeface="Arial"/>
              </a:rPr>
              <a:t>四資二 </a:t>
            </a:r>
            <a:r>
              <a:rPr lang="en-US" altLang="zh-TW" sz="1200" dirty="0" smtClean="0">
                <a:solidFill>
                  <a:schemeClr val="dk1"/>
                </a:solidFill>
                <a:latin typeface="Arial"/>
                <a:ea typeface="Arial"/>
                <a:cs typeface="Arial"/>
                <a:sym typeface="Arial"/>
              </a:rPr>
              <a:t>104590021</a:t>
            </a:r>
          </a:p>
          <a:p>
            <a:pPr marL="0" marR="0" lvl="0" indent="0" algn="l" rtl="0">
              <a:spcBef>
                <a:spcPts val="0"/>
              </a:spcBef>
              <a:buSzPct val="25000"/>
              <a:buNone/>
            </a:pPr>
            <a:endParaRPr lang="en-US" altLang="zh-TW" sz="1200" dirty="0" smtClean="0">
              <a:solidFill>
                <a:schemeClr val="dk1"/>
              </a:solidFill>
            </a:endParaRPr>
          </a:p>
          <a:p>
            <a:pPr marL="0" marR="0" lvl="0" indent="0" algn="l" rtl="0">
              <a:spcBef>
                <a:spcPts val="0"/>
              </a:spcBef>
              <a:buSzPct val="25000"/>
              <a:buNone/>
            </a:pPr>
            <a:r>
              <a:rPr lang="zh-TW" altLang="en-US" sz="1200" dirty="0" smtClean="0">
                <a:solidFill>
                  <a:schemeClr val="dk1"/>
                </a:solidFill>
              </a:rPr>
              <a:t>網頁設</a:t>
            </a:r>
            <a:r>
              <a:rPr lang="zh-TW" altLang="en-US" sz="1200" dirty="0">
                <a:solidFill>
                  <a:schemeClr val="dk1"/>
                </a:solidFill>
              </a:rPr>
              <a:t>計</a:t>
            </a:r>
            <a:endParaRPr lang="en-US" altLang="zh-TW" sz="1200" dirty="0">
              <a:solidFill>
                <a:schemeClr val="dk1"/>
              </a:solidFill>
            </a:endParaRPr>
          </a:p>
          <a:p>
            <a:pPr marL="0" marR="0" lvl="0" indent="0" algn="l" rtl="0">
              <a:spcBef>
                <a:spcPts val="0"/>
              </a:spcBef>
              <a:buSzPct val="25000"/>
              <a:buNone/>
            </a:pPr>
            <a:r>
              <a:rPr lang="zh-TW" altLang="en-US" sz="1200" dirty="0" smtClean="0">
                <a:solidFill>
                  <a:schemeClr val="dk1"/>
                </a:solidFill>
                <a:latin typeface="Arial"/>
                <a:ea typeface="Arial"/>
                <a:cs typeface="Arial"/>
                <a:sym typeface="Arial"/>
              </a:rPr>
              <a:t>簡報文字稿</a:t>
            </a:r>
            <a:endParaRPr lang="en-US" altLang="zh-TW" sz="1200" dirty="0" smtClean="0">
              <a:solidFill>
                <a:schemeClr val="dk1"/>
              </a:solidFill>
              <a:latin typeface="Arial"/>
              <a:ea typeface="Arial"/>
              <a:cs typeface="Arial"/>
              <a:sym typeface="Arial"/>
            </a:endParaRPr>
          </a:p>
        </p:txBody>
      </p:sp>
      <p:grpSp>
        <p:nvGrpSpPr>
          <p:cNvPr id="1161" name="Shape 1161"/>
          <p:cNvGrpSpPr/>
          <p:nvPr/>
        </p:nvGrpSpPr>
        <p:grpSpPr>
          <a:xfrm>
            <a:off x="6381515" y="3389096"/>
            <a:ext cx="411023" cy="372152"/>
            <a:chOff x="6049791" y="6106301"/>
            <a:chExt cx="321021" cy="290662"/>
          </a:xfrm>
        </p:grpSpPr>
        <p:sp>
          <p:nvSpPr>
            <p:cNvPr id="1162" name="Shape 1162"/>
            <p:cNvSpPr/>
            <p:nvPr/>
          </p:nvSpPr>
          <p:spPr>
            <a:xfrm>
              <a:off x="6049791" y="6106301"/>
              <a:ext cx="140641" cy="290662"/>
            </a:xfrm>
            <a:custGeom>
              <a:avLst/>
              <a:gdLst/>
              <a:ahLst/>
              <a:cxnLst/>
              <a:rect l="0" t="0" r="0" b="0"/>
              <a:pathLst>
                <a:path w="120000" h="120000" extrusionOk="0">
                  <a:moveTo>
                    <a:pt x="108571" y="0"/>
                  </a:moveTo>
                  <a:lnTo>
                    <a:pt x="108571" y="12165"/>
                  </a:lnTo>
                  <a:cubicBezTo>
                    <a:pt x="92063" y="15606"/>
                    <a:pt x="79492" y="20061"/>
                    <a:pt x="70857" y="25529"/>
                  </a:cubicBezTo>
                  <a:cubicBezTo>
                    <a:pt x="62222" y="30998"/>
                    <a:pt x="57904" y="37111"/>
                    <a:pt x="57904" y="43871"/>
                  </a:cubicBezTo>
                  <a:cubicBezTo>
                    <a:pt x="57904" y="50015"/>
                    <a:pt x="63110" y="56190"/>
                    <a:pt x="73523" y="62396"/>
                  </a:cubicBezTo>
                  <a:cubicBezTo>
                    <a:pt x="83936" y="68602"/>
                    <a:pt x="94286" y="74838"/>
                    <a:pt x="104571" y="81105"/>
                  </a:cubicBezTo>
                  <a:cubicBezTo>
                    <a:pt x="114857" y="87373"/>
                    <a:pt x="120000" y="93579"/>
                    <a:pt x="120000" y="99723"/>
                  </a:cubicBezTo>
                  <a:cubicBezTo>
                    <a:pt x="120000" y="105622"/>
                    <a:pt x="115302" y="110475"/>
                    <a:pt x="105904" y="114285"/>
                  </a:cubicBezTo>
                  <a:cubicBezTo>
                    <a:pt x="96508" y="118095"/>
                    <a:pt x="85714" y="120000"/>
                    <a:pt x="73523" y="120000"/>
                  </a:cubicBezTo>
                  <a:cubicBezTo>
                    <a:pt x="62095" y="120000"/>
                    <a:pt x="50666" y="117972"/>
                    <a:pt x="39238" y="113917"/>
                  </a:cubicBezTo>
                  <a:cubicBezTo>
                    <a:pt x="27809" y="109861"/>
                    <a:pt x="18412" y="104055"/>
                    <a:pt x="11047" y="96497"/>
                  </a:cubicBezTo>
                  <a:cubicBezTo>
                    <a:pt x="3682" y="88940"/>
                    <a:pt x="0" y="80552"/>
                    <a:pt x="0" y="71336"/>
                  </a:cubicBezTo>
                  <a:cubicBezTo>
                    <a:pt x="0" y="55238"/>
                    <a:pt x="9841" y="41013"/>
                    <a:pt x="29523" y="28663"/>
                  </a:cubicBezTo>
                  <a:cubicBezTo>
                    <a:pt x="49206" y="16313"/>
                    <a:pt x="75556" y="6758"/>
                    <a:pt x="10857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sp>
          <p:nvSpPr>
            <p:cNvPr id="1163" name="Shape 1163"/>
            <p:cNvSpPr/>
            <p:nvPr/>
          </p:nvSpPr>
          <p:spPr>
            <a:xfrm>
              <a:off x="6231062" y="6106301"/>
              <a:ext cx="139749" cy="290662"/>
            </a:xfrm>
            <a:custGeom>
              <a:avLst/>
              <a:gdLst/>
              <a:ahLst/>
              <a:cxnLst/>
              <a:rect l="0" t="0" r="0" b="0"/>
              <a:pathLst>
                <a:path w="120000" h="120000" extrusionOk="0">
                  <a:moveTo>
                    <a:pt x="108881" y="0"/>
                  </a:moveTo>
                  <a:lnTo>
                    <a:pt x="108881" y="12165"/>
                  </a:lnTo>
                  <a:cubicBezTo>
                    <a:pt x="92268" y="15606"/>
                    <a:pt x="79616" y="20061"/>
                    <a:pt x="70926" y="25529"/>
                  </a:cubicBezTo>
                  <a:cubicBezTo>
                    <a:pt x="62236" y="30998"/>
                    <a:pt x="57891" y="37111"/>
                    <a:pt x="57891" y="43871"/>
                  </a:cubicBezTo>
                  <a:cubicBezTo>
                    <a:pt x="57891" y="50261"/>
                    <a:pt x="63067" y="56497"/>
                    <a:pt x="73418" y="62580"/>
                  </a:cubicBezTo>
                  <a:cubicBezTo>
                    <a:pt x="83769" y="68663"/>
                    <a:pt x="94121" y="74777"/>
                    <a:pt x="104472" y="80921"/>
                  </a:cubicBezTo>
                  <a:cubicBezTo>
                    <a:pt x="114824" y="87066"/>
                    <a:pt x="120000" y="93333"/>
                    <a:pt x="120000" y="99723"/>
                  </a:cubicBezTo>
                  <a:cubicBezTo>
                    <a:pt x="120000" y="105744"/>
                    <a:pt x="115271" y="110629"/>
                    <a:pt x="105814" y="114377"/>
                  </a:cubicBezTo>
                  <a:cubicBezTo>
                    <a:pt x="96358" y="118125"/>
                    <a:pt x="85622" y="120000"/>
                    <a:pt x="73610" y="120000"/>
                  </a:cubicBezTo>
                  <a:cubicBezTo>
                    <a:pt x="62108" y="120000"/>
                    <a:pt x="50671" y="118003"/>
                    <a:pt x="39297" y="114009"/>
                  </a:cubicBezTo>
                  <a:cubicBezTo>
                    <a:pt x="27923" y="110015"/>
                    <a:pt x="18531" y="104300"/>
                    <a:pt x="11118" y="96866"/>
                  </a:cubicBezTo>
                  <a:cubicBezTo>
                    <a:pt x="3706" y="89431"/>
                    <a:pt x="0" y="80921"/>
                    <a:pt x="0" y="71336"/>
                  </a:cubicBezTo>
                  <a:cubicBezTo>
                    <a:pt x="0" y="63471"/>
                    <a:pt x="2619" y="55852"/>
                    <a:pt x="7859" y="48479"/>
                  </a:cubicBezTo>
                  <a:cubicBezTo>
                    <a:pt x="13099" y="41105"/>
                    <a:pt x="20575" y="34408"/>
                    <a:pt x="30288" y="28387"/>
                  </a:cubicBezTo>
                  <a:cubicBezTo>
                    <a:pt x="40000" y="22365"/>
                    <a:pt x="51821" y="16866"/>
                    <a:pt x="65751" y="11889"/>
                  </a:cubicBezTo>
                  <a:cubicBezTo>
                    <a:pt x="79680" y="6912"/>
                    <a:pt x="94057" y="2949"/>
                    <a:pt x="10888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grpSp>
      <p:grpSp>
        <p:nvGrpSpPr>
          <p:cNvPr id="1164" name="Shape 1164"/>
          <p:cNvGrpSpPr/>
          <p:nvPr/>
        </p:nvGrpSpPr>
        <p:grpSpPr>
          <a:xfrm rot="10800000">
            <a:off x="8442707" y="5239978"/>
            <a:ext cx="411023" cy="372152"/>
            <a:chOff x="6049791" y="6106301"/>
            <a:chExt cx="321021" cy="290662"/>
          </a:xfrm>
        </p:grpSpPr>
        <p:sp>
          <p:nvSpPr>
            <p:cNvPr id="1165" name="Shape 1165"/>
            <p:cNvSpPr/>
            <p:nvPr/>
          </p:nvSpPr>
          <p:spPr>
            <a:xfrm>
              <a:off x="6049791" y="6106301"/>
              <a:ext cx="140641" cy="290662"/>
            </a:xfrm>
            <a:custGeom>
              <a:avLst/>
              <a:gdLst/>
              <a:ahLst/>
              <a:cxnLst/>
              <a:rect l="0" t="0" r="0" b="0"/>
              <a:pathLst>
                <a:path w="120000" h="120000" extrusionOk="0">
                  <a:moveTo>
                    <a:pt x="108571" y="0"/>
                  </a:moveTo>
                  <a:lnTo>
                    <a:pt x="108571" y="12165"/>
                  </a:lnTo>
                  <a:cubicBezTo>
                    <a:pt x="92063" y="15606"/>
                    <a:pt x="79492" y="20061"/>
                    <a:pt x="70857" y="25529"/>
                  </a:cubicBezTo>
                  <a:cubicBezTo>
                    <a:pt x="62222" y="30998"/>
                    <a:pt x="57904" y="37111"/>
                    <a:pt x="57904" y="43871"/>
                  </a:cubicBezTo>
                  <a:cubicBezTo>
                    <a:pt x="57904" y="50015"/>
                    <a:pt x="63110" y="56190"/>
                    <a:pt x="73523" y="62396"/>
                  </a:cubicBezTo>
                  <a:cubicBezTo>
                    <a:pt x="83936" y="68602"/>
                    <a:pt x="94286" y="74838"/>
                    <a:pt x="104571" y="81105"/>
                  </a:cubicBezTo>
                  <a:cubicBezTo>
                    <a:pt x="114857" y="87373"/>
                    <a:pt x="120000" y="93579"/>
                    <a:pt x="120000" y="99723"/>
                  </a:cubicBezTo>
                  <a:cubicBezTo>
                    <a:pt x="120000" y="105622"/>
                    <a:pt x="115302" y="110475"/>
                    <a:pt x="105904" y="114285"/>
                  </a:cubicBezTo>
                  <a:cubicBezTo>
                    <a:pt x="96508" y="118095"/>
                    <a:pt x="85714" y="120000"/>
                    <a:pt x="73523" y="120000"/>
                  </a:cubicBezTo>
                  <a:cubicBezTo>
                    <a:pt x="62095" y="120000"/>
                    <a:pt x="50666" y="117972"/>
                    <a:pt x="39238" y="113917"/>
                  </a:cubicBezTo>
                  <a:cubicBezTo>
                    <a:pt x="27809" y="109861"/>
                    <a:pt x="18412" y="104055"/>
                    <a:pt x="11047" y="96497"/>
                  </a:cubicBezTo>
                  <a:cubicBezTo>
                    <a:pt x="3682" y="88940"/>
                    <a:pt x="0" y="80552"/>
                    <a:pt x="0" y="71336"/>
                  </a:cubicBezTo>
                  <a:cubicBezTo>
                    <a:pt x="0" y="55238"/>
                    <a:pt x="9841" y="41013"/>
                    <a:pt x="29523" y="28663"/>
                  </a:cubicBezTo>
                  <a:cubicBezTo>
                    <a:pt x="49206" y="16313"/>
                    <a:pt x="75556" y="6758"/>
                    <a:pt x="10857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sp>
          <p:nvSpPr>
            <p:cNvPr id="1166" name="Shape 1166"/>
            <p:cNvSpPr/>
            <p:nvPr/>
          </p:nvSpPr>
          <p:spPr>
            <a:xfrm>
              <a:off x="6231062" y="6106301"/>
              <a:ext cx="139749" cy="290662"/>
            </a:xfrm>
            <a:custGeom>
              <a:avLst/>
              <a:gdLst/>
              <a:ahLst/>
              <a:cxnLst/>
              <a:rect l="0" t="0" r="0" b="0"/>
              <a:pathLst>
                <a:path w="120000" h="120000" extrusionOk="0">
                  <a:moveTo>
                    <a:pt x="108881" y="0"/>
                  </a:moveTo>
                  <a:lnTo>
                    <a:pt x="108881" y="12165"/>
                  </a:lnTo>
                  <a:cubicBezTo>
                    <a:pt x="92268" y="15606"/>
                    <a:pt x="79616" y="20061"/>
                    <a:pt x="70926" y="25529"/>
                  </a:cubicBezTo>
                  <a:cubicBezTo>
                    <a:pt x="62236" y="30998"/>
                    <a:pt x="57891" y="37111"/>
                    <a:pt x="57891" y="43871"/>
                  </a:cubicBezTo>
                  <a:cubicBezTo>
                    <a:pt x="57891" y="50261"/>
                    <a:pt x="63067" y="56497"/>
                    <a:pt x="73418" y="62580"/>
                  </a:cubicBezTo>
                  <a:cubicBezTo>
                    <a:pt x="83769" y="68663"/>
                    <a:pt x="94121" y="74777"/>
                    <a:pt x="104472" y="80921"/>
                  </a:cubicBezTo>
                  <a:cubicBezTo>
                    <a:pt x="114824" y="87066"/>
                    <a:pt x="120000" y="93333"/>
                    <a:pt x="120000" y="99723"/>
                  </a:cubicBezTo>
                  <a:cubicBezTo>
                    <a:pt x="120000" y="105744"/>
                    <a:pt x="115271" y="110629"/>
                    <a:pt x="105814" y="114377"/>
                  </a:cubicBezTo>
                  <a:cubicBezTo>
                    <a:pt x="96358" y="118125"/>
                    <a:pt x="85622" y="120000"/>
                    <a:pt x="73610" y="120000"/>
                  </a:cubicBezTo>
                  <a:cubicBezTo>
                    <a:pt x="62108" y="120000"/>
                    <a:pt x="50671" y="118003"/>
                    <a:pt x="39297" y="114009"/>
                  </a:cubicBezTo>
                  <a:cubicBezTo>
                    <a:pt x="27923" y="110015"/>
                    <a:pt x="18531" y="104300"/>
                    <a:pt x="11118" y="96866"/>
                  </a:cubicBezTo>
                  <a:cubicBezTo>
                    <a:pt x="3706" y="89431"/>
                    <a:pt x="0" y="80921"/>
                    <a:pt x="0" y="71336"/>
                  </a:cubicBezTo>
                  <a:cubicBezTo>
                    <a:pt x="0" y="63471"/>
                    <a:pt x="2619" y="55852"/>
                    <a:pt x="7859" y="48479"/>
                  </a:cubicBezTo>
                  <a:cubicBezTo>
                    <a:pt x="13099" y="41105"/>
                    <a:pt x="20575" y="34408"/>
                    <a:pt x="30288" y="28387"/>
                  </a:cubicBezTo>
                  <a:cubicBezTo>
                    <a:pt x="40000" y="22365"/>
                    <a:pt x="51821" y="16866"/>
                    <a:pt x="65751" y="11889"/>
                  </a:cubicBezTo>
                  <a:cubicBezTo>
                    <a:pt x="79680" y="6912"/>
                    <a:pt x="94057" y="2949"/>
                    <a:pt x="108881" y="0"/>
                  </a:cubicBezTo>
                  <a:close/>
                </a:path>
              </a:pathLst>
            </a:custGeom>
            <a:solidFill>
              <a:schemeClr val="accent1"/>
            </a:solidFill>
            <a:ln>
              <a:noFill/>
            </a:ln>
          </p:spPr>
          <p:txBody>
            <a:bodyPr lIns="91425" tIns="45700" rIns="91425" bIns="45700" anchor="t" anchorCtr="0">
              <a:noAutofit/>
            </a:bodyPr>
            <a:lstStyle/>
            <a:p>
              <a:pPr marL="0" marR="0" lvl="0" indent="0" algn="ctr" rtl="0">
                <a:spcBef>
                  <a:spcPts val="0"/>
                </a:spcBef>
                <a:buNone/>
              </a:pPr>
              <a:endParaRPr sz="7200">
                <a:solidFill>
                  <a:schemeClr val="dk1"/>
                </a:solidFill>
                <a:latin typeface="Arial"/>
                <a:ea typeface="Arial"/>
                <a:cs typeface="Arial"/>
                <a:sym typeface="Arial"/>
              </a:endParaRPr>
            </a:p>
          </p:txBody>
        </p:sp>
      </p:grpSp>
      <p:sp>
        <p:nvSpPr>
          <p:cNvPr id="1167" name="Shape 1167"/>
          <p:cNvSpPr txBox="1"/>
          <p:nvPr/>
        </p:nvSpPr>
        <p:spPr>
          <a:xfrm>
            <a:off x="7373430" y="2448723"/>
            <a:ext cx="1748890" cy="369332"/>
          </a:xfrm>
          <a:prstGeom prst="rect">
            <a:avLst/>
          </a:prstGeom>
          <a:noFill/>
          <a:ln>
            <a:noFill/>
          </a:ln>
        </p:spPr>
        <p:txBody>
          <a:bodyPr lIns="91425" tIns="45700" rIns="91425" bIns="45700" anchor="t" anchorCtr="0">
            <a:noAutofit/>
          </a:bodyPr>
          <a:lstStyle/>
          <a:p>
            <a:pPr lvl="0">
              <a:buSzPct val="25000"/>
            </a:pPr>
            <a:r>
              <a:rPr lang="zh-TW" altLang="en-US" sz="3200" dirty="0">
                <a:solidFill>
                  <a:schemeClr val="dk1"/>
                </a:solidFill>
                <a:latin typeface="微軟正黑體" panose="020B0604030504040204" pitchFamily="34" charset="-120"/>
                <a:ea typeface="微軟正黑體" panose="020B0604030504040204" pitchFamily="34" charset="-120"/>
              </a:rPr>
              <a:t>陳立宭</a:t>
            </a:r>
            <a:endParaRPr lang="zh-TW" sz="3200" dirty="0">
              <a:solidFill>
                <a:schemeClr val="dk1"/>
              </a:solidFill>
              <a:latin typeface="微軟正黑體" panose="020B0604030504040204" pitchFamily="34" charset="-120"/>
              <a:ea typeface="微軟正黑體" panose="020B0604030504040204" pitchFamily="34" charset="-120"/>
              <a:sym typeface="Arial"/>
            </a:endParaRPr>
          </a:p>
        </p:txBody>
      </p:sp>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03" y="2188737"/>
            <a:ext cx="889305" cy="889305"/>
          </a:xfrm>
          <a:prstGeom prst="rect">
            <a:avLst/>
          </a:prstGeom>
        </p:spPr>
      </p:pic>
      <p:pic>
        <p:nvPicPr>
          <p:cNvPr id="37" name="圖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515" y="2323466"/>
            <a:ext cx="889305" cy="889305"/>
          </a:xfrm>
          <a:prstGeom prst="rect">
            <a:avLst/>
          </a:prstGeom>
        </p:spPr>
      </p:pic>
      <p:pic>
        <p:nvPicPr>
          <p:cNvPr id="38" name="圖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118" y="2289207"/>
            <a:ext cx="889305" cy="88930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Shape 540"/>
          <p:cNvSpPr/>
          <p:nvPr/>
        </p:nvSpPr>
        <p:spPr>
          <a:xfrm>
            <a:off x="1085613" y="2096868"/>
            <a:ext cx="1868082" cy="101566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6000" b="1" dirty="0">
                <a:solidFill>
                  <a:schemeClr val="dk1"/>
                </a:solidFill>
                <a:latin typeface="微軟正黑體" panose="020B0604030504040204" pitchFamily="34" charset="-120"/>
                <a:ea typeface="微軟正黑體" panose="020B0604030504040204" pitchFamily="34" charset="-120"/>
              </a:rPr>
              <a:t>目錄</a:t>
            </a:r>
            <a:endParaRPr lang="zh-TW" sz="6000" b="1" dirty="0">
              <a:solidFill>
                <a:schemeClr val="dk1"/>
              </a:solidFill>
              <a:latin typeface="微軟正黑體" panose="020B0604030504040204" pitchFamily="34" charset="-120"/>
              <a:ea typeface="微軟正黑體" panose="020B0604030504040204" pitchFamily="34" charset="-120"/>
              <a:sym typeface="Arial"/>
            </a:endParaRPr>
          </a:p>
        </p:txBody>
      </p:sp>
      <p:sp>
        <p:nvSpPr>
          <p:cNvPr id="541" name="Shape 541"/>
          <p:cNvSpPr txBox="1"/>
          <p:nvPr/>
        </p:nvSpPr>
        <p:spPr>
          <a:xfrm>
            <a:off x="5366023" y="632935"/>
            <a:ext cx="175830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sz="1800" dirty="0">
                <a:solidFill>
                  <a:schemeClr val="lt1"/>
                </a:solidFill>
                <a:latin typeface="Arial"/>
                <a:ea typeface="Arial"/>
                <a:cs typeface="Arial"/>
                <a:sym typeface="Arial"/>
              </a:rPr>
              <a:t>1.Introduction</a:t>
            </a:r>
          </a:p>
          <a:p>
            <a:pPr marL="0" marR="0" lvl="0" indent="0" algn="l" rtl="0">
              <a:spcBef>
                <a:spcPts val="0"/>
              </a:spcBef>
              <a:buSzPct val="25000"/>
              <a:buNone/>
            </a:pPr>
            <a:r>
              <a:rPr lang="zh-TW" sz="1800" dirty="0">
                <a:solidFill>
                  <a:schemeClr val="lt1"/>
                </a:solidFill>
                <a:latin typeface="Arial"/>
                <a:ea typeface="Arial"/>
                <a:cs typeface="Arial"/>
                <a:sym typeface="Arial"/>
              </a:rPr>
              <a:t>2.Who We Are ?</a:t>
            </a:r>
          </a:p>
          <a:p>
            <a:pPr marL="0" marR="0" lvl="0" indent="0" algn="l" rtl="0">
              <a:spcBef>
                <a:spcPts val="0"/>
              </a:spcBef>
              <a:buSzPct val="25000"/>
              <a:buNone/>
            </a:pPr>
            <a:r>
              <a:rPr lang="zh-TW" sz="1800" dirty="0">
                <a:solidFill>
                  <a:schemeClr val="lt1"/>
                </a:solidFill>
                <a:latin typeface="Arial"/>
                <a:ea typeface="Arial"/>
                <a:cs typeface="Arial"/>
                <a:sym typeface="Arial"/>
              </a:rPr>
              <a:t>3.Services</a:t>
            </a:r>
          </a:p>
        </p:txBody>
      </p:sp>
      <p:sp>
        <p:nvSpPr>
          <p:cNvPr id="542" name="Shape 542"/>
          <p:cNvSpPr txBox="1"/>
          <p:nvPr/>
        </p:nvSpPr>
        <p:spPr>
          <a:xfrm>
            <a:off x="5366023" y="2189201"/>
            <a:ext cx="175830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sz="1800" dirty="0">
                <a:solidFill>
                  <a:schemeClr val="lt1"/>
                </a:solidFill>
                <a:latin typeface="Arial"/>
                <a:ea typeface="Arial"/>
                <a:cs typeface="Arial"/>
                <a:sym typeface="Arial"/>
              </a:rPr>
              <a:t>1.Introduction</a:t>
            </a:r>
          </a:p>
          <a:p>
            <a:pPr marL="0" marR="0" lvl="0" indent="0" algn="l" rtl="0">
              <a:spcBef>
                <a:spcPts val="0"/>
              </a:spcBef>
              <a:buSzPct val="25000"/>
              <a:buNone/>
            </a:pPr>
            <a:r>
              <a:rPr lang="zh-TW" sz="1800" dirty="0">
                <a:solidFill>
                  <a:schemeClr val="lt1"/>
                </a:solidFill>
                <a:latin typeface="Arial"/>
                <a:ea typeface="Arial"/>
                <a:cs typeface="Arial"/>
                <a:sym typeface="Arial"/>
              </a:rPr>
              <a:t>2.Who We Are ?</a:t>
            </a:r>
          </a:p>
          <a:p>
            <a:pPr marL="0" marR="0" lvl="0" indent="0" algn="l" rtl="0">
              <a:spcBef>
                <a:spcPts val="0"/>
              </a:spcBef>
              <a:buSzPct val="25000"/>
              <a:buNone/>
            </a:pPr>
            <a:r>
              <a:rPr lang="zh-TW" sz="1800" dirty="0">
                <a:solidFill>
                  <a:schemeClr val="lt1"/>
                </a:solidFill>
                <a:latin typeface="Arial"/>
                <a:ea typeface="Arial"/>
                <a:cs typeface="Arial"/>
                <a:sym typeface="Arial"/>
              </a:rPr>
              <a:t>3.Services</a:t>
            </a:r>
          </a:p>
        </p:txBody>
      </p:sp>
      <p:sp>
        <p:nvSpPr>
          <p:cNvPr id="543" name="Shape 543"/>
          <p:cNvSpPr txBox="1"/>
          <p:nvPr/>
        </p:nvSpPr>
        <p:spPr>
          <a:xfrm>
            <a:off x="5366023" y="3745467"/>
            <a:ext cx="175830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sz="1800" dirty="0">
                <a:solidFill>
                  <a:schemeClr val="lt1"/>
                </a:solidFill>
                <a:latin typeface="Arial"/>
                <a:ea typeface="Arial"/>
                <a:cs typeface="Arial"/>
                <a:sym typeface="Arial"/>
              </a:rPr>
              <a:t>1.Introduction</a:t>
            </a:r>
          </a:p>
          <a:p>
            <a:pPr marL="0" marR="0" lvl="0" indent="0" algn="l" rtl="0">
              <a:spcBef>
                <a:spcPts val="0"/>
              </a:spcBef>
              <a:buSzPct val="25000"/>
              <a:buNone/>
            </a:pPr>
            <a:r>
              <a:rPr lang="zh-TW" sz="1800" dirty="0">
                <a:solidFill>
                  <a:schemeClr val="lt1"/>
                </a:solidFill>
                <a:latin typeface="Arial"/>
                <a:ea typeface="Arial"/>
                <a:cs typeface="Arial"/>
                <a:sym typeface="Arial"/>
              </a:rPr>
              <a:t>2.Who We Are ?</a:t>
            </a:r>
          </a:p>
          <a:p>
            <a:pPr marL="0" marR="0" lvl="0" indent="0" algn="l" rtl="0">
              <a:spcBef>
                <a:spcPts val="0"/>
              </a:spcBef>
              <a:buSzPct val="25000"/>
              <a:buNone/>
            </a:pPr>
            <a:r>
              <a:rPr lang="zh-TW" sz="1800" dirty="0">
                <a:solidFill>
                  <a:schemeClr val="lt1"/>
                </a:solidFill>
                <a:latin typeface="Arial"/>
                <a:ea typeface="Arial"/>
                <a:cs typeface="Arial"/>
                <a:sym typeface="Arial"/>
              </a:rPr>
              <a:t>3.Services</a:t>
            </a:r>
          </a:p>
        </p:txBody>
      </p:sp>
      <p:sp>
        <p:nvSpPr>
          <p:cNvPr id="544" name="Shape 544"/>
          <p:cNvSpPr txBox="1"/>
          <p:nvPr/>
        </p:nvSpPr>
        <p:spPr>
          <a:xfrm>
            <a:off x="5366023" y="5301733"/>
            <a:ext cx="175830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sz="1800">
                <a:solidFill>
                  <a:schemeClr val="lt1"/>
                </a:solidFill>
                <a:latin typeface="Arial"/>
                <a:ea typeface="Arial"/>
                <a:cs typeface="Arial"/>
                <a:sym typeface="Arial"/>
              </a:rPr>
              <a:t>1.Introduction</a:t>
            </a:r>
          </a:p>
          <a:p>
            <a:pPr marL="0" marR="0" lvl="0" indent="0" algn="l" rtl="0">
              <a:spcBef>
                <a:spcPts val="0"/>
              </a:spcBef>
              <a:buSzPct val="25000"/>
              <a:buNone/>
            </a:pPr>
            <a:r>
              <a:rPr lang="zh-TW" sz="1800">
                <a:solidFill>
                  <a:schemeClr val="lt1"/>
                </a:solidFill>
                <a:latin typeface="Arial"/>
                <a:ea typeface="Arial"/>
                <a:cs typeface="Arial"/>
                <a:sym typeface="Arial"/>
              </a:rPr>
              <a:t>2.Who We Are ?</a:t>
            </a:r>
          </a:p>
          <a:p>
            <a:pPr marL="0" marR="0" lvl="0" indent="0" algn="l" rtl="0">
              <a:spcBef>
                <a:spcPts val="0"/>
              </a:spcBef>
              <a:buSzPct val="25000"/>
              <a:buNone/>
            </a:pPr>
            <a:r>
              <a:rPr lang="zh-TW" sz="1800">
                <a:solidFill>
                  <a:schemeClr val="lt1"/>
                </a:solidFill>
                <a:latin typeface="Arial"/>
                <a:ea typeface="Arial"/>
                <a:cs typeface="Arial"/>
                <a:sym typeface="Arial"/>
              </a:rPr>
              <a:t>3.Services</a:t>
            </a:r>
          </a:p>
        </p:txBody>
      </p:sp>
      <p:cxnSp>
        <p:nvCxnSpPr>
          <p:cNvPr id="545" name="Shape 545"/>
          <p:cNvCxnSpPr/>
          <p:nvPr/>
        </p:nvCxnSpPr>
        <p:spPr>
          <a:xfrm rot="10800000">
            <a:off x="4572000" y="1553331"/>
            <a:ext cx="0" cy="644676"/>
          </a:xfrm>
          <a:prstGeom prst="straightConnector1">
            <a:avLst/>
          </a:prstGeom>
          <a:noFill/>
          <a:ln w="57150" cap="flat" cmpd="sng">
            <a:solidFill>
              <a:schemeClr val="accent2"/>
            </a:solidFill>
            <a:prstDash val="solid"/>
            <a:round/>
            <a:headEnd type="none" w="med" len="med"/>
            <a:tailEnd type="none" w="med" len="med"/>
          </a:ln>
        </p:spPr>
      </p:cxnSp>
      <p:cxnSp>
        <p:nvCxnSpPr>
          <p:cNvPr id="546" name="Shape 546"/>
          <p:cNvCxnSpPr/>
          <p:nvPr/>
        </p:nvCxnSpPr>
        <p:spPr>
          <a:xfrm rot="10800000">
            <a:off x="4572000" y="3106662"/>
            <a:ext cx="0" cy="644676"/>
          </a:xfrm>
          <a:prstGeom prst="straightConnector1">
            <a:avLst/>
          </a:prstGeom>
          <a:noFill/>
          <a:ln w="57150" cap="flat" cmpd="sng">
            <a:solidFill>
              <a:schemeClr val="accent3"/>
            </a:solidFill>
            <a:prstDash val="solid"/>
            <a:round/>
            <a:headEnd type="none" w="med" len="med"/>
            <a:tailEnd type="none" w="med" len="med"/>
          </a:ln>
        </p:spPr>
      </p:cxnSp>
      <p:cxnSp>
        <p:nvCxnSpPr>
          <p:cNvPr id="547" name="Shape 547"/>
          <p:cNvCxnSpPr/>
          <p:nvPr/>
        </p:nvCxnSpPr>
        <p:spPr>
          <a:xfrm rot="10800000">
            <a:off x="4572000" y="4659992"/>
            <a:ext cx="0" cy="644676"/>
          </a:xfrm>
          <a:prstGeom prst="straightConnector1">
            <a:avLst/>
          </a:prstGeom>
          <a:noFill/>
          <a:ln w="57150" cap="flat" cmpd="sng">
            <a:solidFill>
              <a:schemeClr val="accent4"/>
            </a:solidFill>
            <a:prstDash val="solid"/>
            <a:round/>
            <a:headEnd type="none" w="med" len="med"/>
            <a:tailEnd type="none" w="med" len="med"/>
          </a:ln>
        </p:spPr>
      </p:cxnSp>
      <p:cxnSp>
        <p:nvCxnSpPr>
          <p:cNvPr id="548" name="Shape 548"/>
          <p:cNvCxnSpPr/>
          <p:nvPr/>
        </p:nvCxnSpPr>
        <p:spPr>
          <a:xfrm rot="10800000">
            <a:off x="4572000" y="6213324"/>
            <a:ext cx="0" cy="644675"/>
          </a:xfrm>
          <a:prstGeom prst="straightConnector1">
            <a:avLst/>
          </a:prstGeom>
          <a:noFill/>
          <a:ln w="57150" cap="flat" cmpd="sng">
            <a:solidFill>
              <a:srgbClr val="A5A5A5"/>
            </a:solidFill>
            <a:prstDash val="solid"/>
            <a:round/>
            <a:headEnd type="none" w="med" len="med"/>
            <a:tailEnd type="none" w="med" len="med"/>
          </a:ln>
        </p:spPr>
      </p:cxnSp>
      <p:sp>
        <p:nvSpPr>
          <p:cNvPr id="549" name="Shape 549"/>
          <p:cNvSpPr/>
          <p:nvPr/>
        </p:nvSpPr>
        <p:spPr>
          <a:xfrm>
            <a:off x="327654" y="3156074"/>
            <a:ext cx="3384000" cy="138668"/>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b="1">
              <a:solidFill>
                <a:schemeClr val="dk1"/>
              </a:solidFill>
              <a:latin typeface="Arial"/>
              <a:ea typeface="Arial"/>
              <a:cs typeface="Arial"/>
              <a:sym typeface="Arial"/>
            </a:endParaRPr>
          </a:p>
        </p:txBody>
      </p:sp>
      <p:sp>
        <p:nvSpPr>
          <p:cNvPr id="551" name="Shape 551"/>
          <p:cNvSpPr/>
          <p:nvPr/>
        </p:nvSpPr>
        <p:spPr>
          <a:xfrm>
            <a:off x="4246185" y="773189"/>
            <a:ext cx="651629" cy="651629"/>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SzPct val="25000"/>
              <a:buNone/>
            </a:pPr>
            <a:r>
              <a:rPr lang="zh-TW" sz="2400" b="1">
                <a:solidFill>
                  <a:schemeClr val="lt1"/>
                </a:solidFill>
                <a:latin typeface="Arial"/>
                <a:ea typeface="Arial"/>
                <a:cs typeface="Arial"/>
                <a:sym typeface="Arial"/>
              </a:rPr>
              <a:t>1</a:t>
            </a:r>
          </a:p>
        </p:txBody>
      </p:sp>
      <p:sp>
        <p:nvSpPr>
          <p:cNvPr id="552" name="Shape 552"/>
          <p:cNvSpPr/>
          <p:nvPr/>
        </p:nvSpPr>
        <p:spPr>
          <a:xfrm>
            <a:off x="4117673" y="644677"/>
            <a:ext cx="908654" cy="908654"/>
          </a:xfrm>
          <a:prstGeom prst="ellipse">
            <a:avLst/>
          </a:prstGeom>
          <a:noFill/>
          <a:ln w="5715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1">
              <a:solidFill>
                <a:schemeClr val="lt1"/>
              </a:solidFill>
              <a:latin typeface="Arial"/>
              <a:ea typeface="Arial"/>
              <a:cs typeface="Arial"/>
              <a:sym typeface="Arial"/>
            </a:endParaRPr>
          </a:p>
        </p:txBody>
      </p:sp>
      <p:sp>
        <p:nvSpPr>
          <p:cNvPr id="553" name="Shape 553"/>
          <p:cNvSpPr/>
          <p:nvPr/>
        </p:nvSpPr>
        <p:spPr>
          <a:xfrm>
            <a:off x="4246185" y="2326519"/>
            <a:ext cx="651629" cy="651629"/>
          </a:xfrm>
          <a:prstGeom prst="ellipse">
            <a:avLst/>
          </a:prstGeom>
          <a:solidFill>
            <a:schemeClr val="accent2"/>
          </a:solidFill>
          <a:ln>
            <a:noFill/>
          </a:ln>
        </p:spPr>
        <p:txBody>
          <a:bodyPr lIns="91425" tIns="45700" rIns="91425" bIns="45700" anchor="ctr" anchorCtr="0">
            <a:noAutofit/>
          </a:bodyPr>
          <a:lstStyle/>
          <a:p>
            <a:pPr marL="0" marR="0" lvl="0" indent="0" algn="ctr" rtl="0">
              <a:spcBef>
                <a:spcPts val="0"/>
              </a:spcBef>
              <a:buSzPct val="25000"/>
              <a:buNone/>
            </a:pPr>
            <a:r>
              <a:rPr lang="zh-TW" sz="2400" b="1">
                <a:solidFill>
                  <a:schemeClr val="lt1"/>
                </a:solidFill>
                <a:latin typeface="Arial"/>
                <a:ea typeface="Arial"/>
                <a:cs typeface="Arial"/>
                <a:sym typeface="Arial"/>
              </a:rPr>
              <a:t>2</a:t>
            </a:r>
          </a:p>
        </p:txBody>
      </p:sp>
      <p:sp>
        <p:nvSpPr>
          <p:cNvPr id="554" name="Shape 554"/>
          <p:cNvSpPr/>
          <p:nvPr/>
        </p:nvSpPr>
        <p:spPr>
          <a:xfrm>
            <a:off x="4117673" y="2198008"/>
            <a:ext cx="908654" cy="908654"/>
          </a:xfrm>
          <a:prstGeom prst="ellipse">
            <a:avLst/>
          </a:prstGeom>
          <a:noFill/>
          <a:ln w="5715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1">
              <a:solidFill>
                <a:schemeClr val="lt1"/>
              </a:solidFill>
              <a:latin typeface="Arial"/>
              <a:ea typeface="Arial"/>
              <a:cs typeface="Arial"/>
              <a:sym typeface="Arial"/>
            </a:endParaRPr>
          </a:p>
        </p:txBody>
      </p:sp>
      <p:sp>
        <p:nvSpPr>
          <p:cNvPr id="555" name="Shape 555"/>
          <p:cNvSpPr/>
          <p:nvPr/>
        </p:nvSpPr>
        <p:spPr>
          <a:xfrm>
            <a:off x="4246185" y="3879851"/>
            <a:ext cx="651629" cy="651629"/>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SzPct val="25000"/>
              <a:buNone/>
            </a:pPr>
            <a:r>
              <a:rPr lang="zh-TW" sz="2400" b="1">
                <a:solidFill>
                  <a:schemeClr val="lt1"/>
                </a:solidFill>
                <a:latin typeface="Arial"/>
                <a:ea typeface="Arial"/>
                <a:cs typeface="Arial"/>
                <a:sym typeface="Arial"/>
              </a:rPr>
              <a:t>3</a:t>
            </a:r>
          </a:p>
        </p:txBody>
      </p:sp>
      <p:sp>
        <p:nvSpPr>
          <p:cNvPr id="556" name="Shape 556"/>
          <p:cNvSpPr/>
          <p:nvPr/>
        </p:nvSpPr>
        <p:spPr>
          <a:xfrm>
            <a:off x="4117673" y="3751339"/>
            <a:ext cx="908654" cy="908654"/>
          </a:xfrm>
          <a:prstGeom prst="ellipse">
            <a:avLst/>
          </a:prstGeom>
          <a:noFill/>
          <a:ln w="5715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1">
              <a:solidFill>
                <a:schemeClr val="lt1"/>
              </a:solidFill>
              <a:latin typeface="Arial"/>
              <a:ea typeface="Arial"/>
              <a:cs typeface="Arial"/>
              <a:sym typeface="Arial"/>
            </a:endParaRPr>
          </a:p>
        </p:txBody>
      </p:sp>
      <p:sp>
        <p:nvSpPr>
          <p:cNvPr id="557" name="Shape 557"/>
          <p:cNvSpPr/>
          <p:nvPr/>
        </p:nvSpPr>
        <p:spPr>
          <a:xfrm>
            <a:off x="4246185" y="5433182"/>
            <a:ext cx="651629" cy="651629"/>
          </a:xfrm>
          <a:prstGeom prst="ellipse">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zh-TW" sz="2400" b="1">
                <a:solidFill>
                  <a:schemeClr val="lt1"/>
                </a:solidFill>
                <a:latin typeface="Arial"/>
                <a:ea typeface="Arial"/>
                <a:cs typeface="Arial"/>
                <a:sym typeface="Arial"/>
              </a:rPr>
              <a:t>4</a:t>
            </a:r>
          </a:p>
        </p:txBody>
      </p:sp>
      <p:sp>
        <p:nvSpPr>
          <p:cNvPr id="558" name="Shape 558"/>
          <p:cNvSpPr/>
          <p:nvPr/>
        </p:nvSpPr>
        <p:spPr>
          <a:xfrm>
            <a:off x="4117673" y="5304669"/>
            <a:ext cx="908654" cy="908654"/>
          </a:xfrm>
          <a:prstGeom prst="ellipse">
            <a:avLst/>
          </a:prstGeom>
          <a:noFill/>
          <a:ln w="57150" cap="flat" cmpd="sng">
            <a:solidFill>
              <a:schemeClr val="accent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1">
              <a:solidFill>
                <a:schemeClr val="lt1"/>
              </a:solidFill>
              <a:latin typeface="Arial"/>
              <a:ea typeface="Arial"/>
              <a:cs typeface="Arial"/>
              <a:sym typeface="Arial"/>
            </a:endParaRPr>
          </a:p>
        </p:txBody>
      </p:sp>
      <p:cxnSp>
        <p:nvCxnSpPr>
          <p:cNvPr id="559" name="Shape 559"/>
          <p:cNvCxnSpPr/>
          <p:nvPr/>
        </p:nvCxnSpPr>
        <p:spPr>
          <a:xfrm rot="10800000">
            <a:off x="4572000" y="-15038"/>
            <a:ext cx="0" cy="659715"/>
          </a:xfrm>
          <a:prstGeom prst="straightConnector1">
            <a:avLst/>
          </a:prstGeom>
          <a:noFill/>
          <a:ln w="57150" cap="flat" cmpd="sng">
            <a:solidFill>
              <a:schemeClr val="accent1"/>
            </a:solidFill>
            <a:prstDash val="solid"/>
            <a:round/>
            <a:headEnd type="none" w="med" len="med"/>
            <a:tailEnd type="none" w="med" len="med"/>
          </a:ln>
        </p:spPr>
      </p:cxnSp>
      <p:sp>
        <p:nvSpPr>
          <p:cNvPr id="560" name="Shape 560"/>
          <p:cNvSpPr txBox="1">
            <a:spLocks noGrp="1"/>
          </p:cNvSpPr>
          <p:nvPr>
            <p:ph type="ftr" idx="11"/>
          </p:nvPr>
        </p:nvSpPr>
        <p:spPr>
          <a:xfrm>
            <a:off x="141517" y="6356350"/>
            <a:ext cx="2895600" cy="365125"/>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sz="1200">
                <a:solidFill>
                  <a:schemeClr val="lt1"/>
                </a:solidFill>
                <a:latin typeface="Arial"/>
                <a:ea typeface="Arial"/>
                <a:cs typeface="Arial"/>
                <a:sym typeface="Arial"/>
              </a:rPr>
              <a:t>商業簡報網 X Matter Lab</a:t>
            </a:r>
          </a:p>
        </p:txBody>
      </p:sp>
      <p:sp>
        <p:nvSpPr>
          <p:cNvPr id="561" name="Shape 56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altLang="zh-TW" sz="1200">
                <a:solidFill>
                  <a:schemeClr val="lt1"/>
                </a:solidFill>
                <a:latin typeface="Arial"/>
                <a:ea typeface="Arial"/>
                <a:cs typeface="Arial"/>
                <a:sym typeface="Arial"/>
              </a:rPr>
              <a:t>2</a:t>
            </a:fld>
            <a:endParaRPr lang="zh-TW" sz="1200">
              <a:solidFill>
                <a:schemeClr val="lt1"/>
              </a:solidFill>
              <a:latin typeface="Arial"/>
              <a:ea typeface="Arial"/>
              <a:cs typeface="Arial"/>
              <a:sym typeface="Arial"/>
            </a:endParaRPr>
          </a:p>
        </p:txBody>
      </p:sp>
      <p:sp>
        <p:nvSpPr>
          <p:cNvPr id="26" name="Shape 284"/>
          <p:cNvSpPr txBox="1"/>
          <p:nvPr/>
        </p:nvSpPr>
        <p:spPr>
          <a:xfrm>
            <a:off x="5366023" y="822420"/>
            <a:ext cx="3096344" cy="5531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2800" dirty="0" smtClean="0">
                <a:solidFill>
                  <a:schemeClr val="tx1"/>
                </a:solidFill>
                <a:latin typeface="微軟正黑體" panose="020B0604030504040204" pitchFamily="34" charset="-120"/>
                <a:ea typeface="微軟正黑體" panose="020B0604030504040204" pitchFamily="34" charset="-120"/>
                <a:sym typeface="Arial"/>
              </a:rPr>
              <a:t>緣起與創作原因</a:t>
            </a:r>
            <a:endParaRPr lang="zh-TW" sz="2800" dirty="0">
              <a:solidFill>
                <a:schemeClr val="tx1"/>
              </a:solidFill>
              <a:latin typeface="微軟正黑體" panose="020B0604030504040204" pitchFamily="34" charset="-120"/>
              <a:ea typeface="微軟正黑體" panose="020B0604030504040204" pitchFamily="34" charset="-120"/>
              <a:sym typeface="Arial"/>
            </a:endParaRPr>
          </a:p>
        </p:txBody>
      </p:sp>
      <p:sp>
        <p:nvSpPr>
          <p:cNvPr id="27" name="Shape 284"/>
          <p:cNvSpPr txBox="1"/>
          <p:nvPr/>
        </p:nvSpPr>
        <p:spPr>
          <a:xfrm>
            <a:off x="5358383" y="2374306"/>
            <a:ext cx="3384376" cy="5531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2800" dirty="0">
                <a:solidFill>
                  <a:schemeClr val="tx1"/>
                </a:solidFill>
                <a:latin typeface="微軟正黑體" panose="020B0604030504040204" pitchFamily="34" charset="-120"/>
                <a:ea typeface="微軟正黑體" panose="020B0604030504040204" pitchFamily="34" charset="-120"/>
              </a:rPr>
              <a:t>解決</a:t>
            </a:r>
            <a:r>
              <a:rPr lang="zh-TW" altLang="en-US" sz="2800" dirty="0" smtClean="0">
                <a:solidFill>
                  <a:schemeClr val="tx1"/>
                </a:solidFill>
                <a:latin typeface="微軟正黑體" panose="020B0604030504040204" pitchFamily="34" charset="-120"/>
                <a:ea typeface="微軟正黑體" panose="020B0604030504040204" pitchFamily="34" charset="-120"/>
              </a:rPr>
              <a:t>現階段何種</a:t>
            </a:r>
            <a:r>
              <a:rPr lang="zh-TW" altLang="en-US" sz="2800" dirty="0">
                <a:solidFill>
                  <a:schemeClr val="tx1"/>
                </a:solidFill>
                <a:latin typeface="微軟正黑體" panose="020B0604030504040204" pitchFamily="34" charset="-120"/>
                <a:ea typeface="微軟正黑體" panose="020B0604030504040204" pitchFamily="34" charset="-120"/>
              </a:rPr>
              <a:t>問題</a:t>
            </a:r>
            <a:endParaRPr lang="zh-TW" sz="2800" dirty="0">
              <a:solidFill>
                <a:schemeClr val="tx1"/>
              </a:solidFill>
              <a:latin typeface="微軟正黑體" panose="020B0604030504040204" pitchFamily="34" charset="-120"/>
              <a:ea typeface="微軟正黑體" panose="020B0604030504040204" pitchFamily="34" charset="-120"/>
              <a:sym typeface="Arial"/>
            </a:endParaRPr>
          </a:p>
        </p:txBody>
      </p:sp>
      <p:sp>
        <p:nvSpPr>
          <p:cNvPr id="28" name="Shape 284"/>
          <p:cNvSpPr txBox="1"/>
          <p:nvPr/>
        </p:nvSpPr>
        <p:spPr>
          <a:xfrm>
            <a:off x="5379591" y="3946989"/>
            <a:ext cx="3384376" cy="5531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2800" dirty="0">
                <a:solidFill>
                  <a:schemeClr val="tx1"/>
                </a:solidFill>
                <a:latin typeface="微軟正黑體" panose="020B0604030504040204" pitchFamily="34" charset="-120"/>
                <a:ea typeface="微軟正黑體" panose="020B0604030504040204" pitchFamily="34" charset="-120"/>
              </a:rPr>
              <a:t>專案特色說明</a:t>
            </a:r>
            <a:endParaRPr lang="zh-TW" sz="2800" dirty="0">
              <a:solidFill>
                <a:schemeClr val="tx1"/>
              </a:solidFill>
              <a:latin typeface="微軟正黑體" panose="020B0604030504040204" pitchFamily="34" charset="-120"/>
              <a:ea typeface="微軟正黑體" panose="020B0604030504040204" pitchFamily="34" charset="-120"/>
              <a:sym typeface="Arial"/>
            </a:endParaRPr>
          </a:p>
        </p:txBody>
      </p:sp>
      <p:sp>
        <p:nvSpPr>
          <p:cNvPr id="29" name="Shape 284"/>
          <p:cNvSpPr txBox="1"/>
          <p:nvPr/>
        </p:nvSpPr>
        <p:spPr>
          <a:xfrm>
            <a:off x="5380556" y="5415317"/>
            <a:ext cx="3384376" cy="5531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2800" dirty="0" smtClean="0">
                <a:solidFill>
                  <a:schemeClr val="tx1"/>
                </a:solidFill>
                <a:latin typeface="微軟正黑體" panose="020B0604030504040204" pitchFamily="34" charset="-120"/>
                <a:ea typeface="微軟正黑體" panose="020B0604030504040204" pitchFamily="34" charset="-120"/>
                <a:sym typeface="Arial"/>
              </a:rPr>
              <a:t>目標對象</a:t>
            </a:r>
            <a:endParaRPr lang="zh-TW" sz="2800" dirty="0">
              <a:solidFill>
                <a:schemeClr val="tx1"/>
              </a:solidFill>
              <a:latin typeface="微軟正黑體" panose="020B0604030504040204" pitchFamily="34" charset="-120"/>
              <a:ea typeface="微軟正黑體" panose="020B0604030504040204" pitchFamily="34" charset="-120"/>
              <a:sym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1" name="Shape 541"/>
          <p:cNvSpPr txBox="1"/>
          <p:nvPr/>
        </p:nvSpPr>
        <p:spPr>
          <a:xfrm>
            <a:off x="5366023" y="630002"/>
            <a:ext cx="175830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sz="1800" dirty="0">
                <a:solidFill>
                  <a:schemeClr val="lt1"/>
                </a:solidFill>
                <a:latin typeface="Arial"/>
                <a:ea typeface="Arial"/>
                <a:cs typeface="Arial"/>
                <a:sym typeface="Arial"/>
              </a:rPr>
              <a:t>1.Introduction</a:t>
            </a:r>
          </a:p>
          <a:p>
            <a:pPr marL="0" marR="0" lvl="0" indent="0" algn="l" rtl="0">
              <a:spcBef>
                <a:spcPts val="0"/>
              </a:spcBef>
              <a:buSzPct val="25000"/>
              <a:buNone/>
            </a:pPr>
            <a:r>
              <a:rPr lang="zh-TW" sz="1800" dirty="0">
                <a:solidFill>
                  <a:schemeClr val="lt1"/>
                </a:solidFill>
                <a:latin typeface="Arial"/>
                <a:ea typeface="Arial"/>
                <a:cs typeface="Arial"/>
                <a:sym typeface="Arial"/>
              </a:rPr>
              <a:t>2.Who We Are ?</a:t>
            </a:r>
          </a:p>
          <a:p>
            <a:pPr marL="0" marR="0" lvl="0" indent="0" algn="l" rtl="0">
              <a:spcBef>
                <a:spcPts val="0"/>
              </a:spcBef>
              <a:buSzPct val="25000"/>
              <a:buNone/>
            </a:pPr>
            <a:r>
              <a:rPr lang="zh-TW" sz="1800" dirty="0">
                <a:solidFill>
                  <a:schemeClr val="lt1"/>
                </a:solidFill>
                <a:latin typeface="Arial"/>
                <a:ea typeface="Arial"/>
                <a:cs typeface="Arial"/>
                <a:sym typeface="Arial"/>
              </a:rPr>
              <a:t>3.Services</a:t>
            </a:r>
          </a:p>
        </p:txBody>
      </p:sp>
      <p:sp>
        <p:nvSpPr>
          <p:cNvPr id="542" name="Shape 542"/>
          <p:cNvSpPr txBox="1"/>
          <p:nvPr/>
        </p:nvSpPr>
        <p:spPr>
          <a:xfrm>
            <a:off x="5366023" y="2189201"/>
            <a:ext cx="175830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sz="1800" dirty="0">
                <a:solidFill>
                  <a:schemeClr val="lt1"/>
                </a:solidFill>
                <a:latin typeface="Arial"/>
                <a:ea typeface="Arial"/>
                <a:cs typeface="Arial"/>
                <a:sym typeface="Arial"/>
              </a:rPr>
              <a:t>1.Introduction</a:t>
            </a:r>
          </a:p>
          <a:p>
            <a:pPr marL="0" marR="0" lvl="0" indent="0" algn="l" rtl="0">
              <a:spcBef>
                <a:spcPts val="0"/>
              </a:spcBef>
              <a:buSzPct val="25000"/>
              <a:buNone/>
            </a:pPr>
            <a:r>
              <a:rPr lang="zh-TW" sz="1800" dirty="0">
                <a:solidFill>
                  <a:schemeClr val="lt1"/>
                </a:solidFill>
                <a:latin typeface="Arial"/>
                <a:ea typeface="Arial"/>
                <a:cs typeface="Arial"/>
                <a:sym typeface="Arial"/>
              </a:rPr>
              <a:t>2.Who We Are ?</a:t>
            </a:r>
          </a:p>
          <a:p>
            <a:pPr marL="0" marR="0" lvl="0" indent="0" algn="l" rtl="0">
              <a:spcBef>
                <a:spcPts val="0"/>
              </a:spcBef>
              <a:buSzPct val="25000"/>
              <a:buNone/>
            </a:pPr>
            <a:r>
              <a:rPr lang="zh-TW" sz="1800" dirty="0">
                <a:solidFill>
                  <a:schemeClr val="lt1"/>
                </a:solidFill>
                <a:latin typeface="Arial"/>
                <a:ea typeface="Arial"/>
                <a:cs typeface="Arial"/>
                <a:sym typeface="Arial"/>
              </a:rPr>
              <a:t>3.Services</a:t>
            </a:r>
          </a:p>
        </p:txBody>
      </p:sp>
      <p:sp>
        <p:nvSpPr>
          <p:cNvPr id="543" name="Shape 543"/>
          <p:cNvSpPr txBox="1"/>
          <p:nvPr/>
        </p:nvSpPr>
        <p:spPr>
          <a:xfrm>
            <a:off x="5366023" y="3745467"/>
            <a:ext cx="175830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sz="1800" dirty="0">
                <a:solidFill>
                  <a:schemeClr val="lt1"/>
                </a:solidFill>
                <a:latin typeface="Arial"/>
                <a:ea typeface="Arial"/>
                <a:cs typeface="Arial"/>
                <a:sym typeface="Arial"/>
              </a:rPr>
              <a:t>1.Introduction</a:t>
            </a:r>
          </a:p>
          <a:p>
            <a:pPr marL="0" marR="0" lvl="0" indent="0" algn="l" rtl="0">
              <a:spcBef>
                <a:spcPts val="0"/>
              </a:spcBef>
              <a:buSzPct val="25000"/>
              <a:buNone/>
            </a:pPr>
            <a:r>
              <a:rPr lang="zh-TW" sz="1800" dirty="0">
                <a:solidFill>
                  <a:schemeClr val="lt1"/>
                </a:solidFill>
                <a:latin typeface="Arial"/>
                <a:ea typeface="Arial"/>
                <a:cs typeface="Arial"/>
                <a:sym typeface="Arial"/>
              </a:rPr>
              <a:t>2.Who We Are ?</a:t>
            </a:r>
          </a:p>
          <a:p>
            <a:pPr marL="0" marR="0" lvl="0" indent="0" algn="l" rtl="0">
              <a:spcBef>
                <a:spcPts val="0"/>
              </a:spcBef>
              <a:buSzPct val="25000"/>
              <a:buNone/>
            </a:pPr>
            <a:r>
              <a:rPr lang="zh-TW" sz="1800" dirty="0">
                <a:solidFill>
                  <a:schemeClr val="lt1"/>
                </a:solidFill>
                <a:latin typeface="Arial"/>
                <a:ea typeface="Arial"/>
                <a:cs typeface="Arial"/>
                <a:sym typeface="Arial"/>
              </a:rPr>
              <a:t>3.Services</a:t>
            </a:r>
          </a:p>
        </p:txBody>
      </p:sp>
      <p:sp>
        <p:nvSpPr>
          <p:cNvPr id="544" name="Shape 544"/>
          <p:cNvSpPr txBox="1"/>
          <p:nvPr/>
        </p:nvSpPr>
        <p:spPr>
          <a:xfrm>
            <a:off x="5366023" y="5301733"/>
            <a:ext cx="1758301"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sz="1800">
                <a:solidFill>
                  <a:schemeClr val="lt1"/>
                </a:solidFill>
                <a:latin typeface="Arial"/>
                <a:ea typeface="Arial"/>
                <a:cs typeface="Arial"/>
                <a:sym typeface="Arial"/>
              </a:rPr>
              <a:t>1.Introduction</a:t>
            </a:r>
          </a:p>
          <a:p>
            <a:pPr marL="0" marR="0" lvl="0" indent="0" algn="l" rtl="0">
              <a:spcBef>
                <a:spcPts val="0"/>
              </a:spcBef>
              <a:buSzPct val="25000"/>
              <a:buNone/>
            </a:pPr>
            <a:r>
              <a:rPr lang="zh-TW" sz="1800">
                <a:solidFill>
                  <a:schemeClr val="lt1"/>
                </a:solidFill>
                <a:latin typeface="Arial"/>
                <a:ea typeface="Arial"/>
                <a:cs typeface="Arial"/>
                <a:sym typeface="Arial"/>
              </a:rPr>
              <a:t>2.Who We Are ?</a:t>
            </a:r>
          </a:p>
          <a:p>
            <a:pPr marL="0" marR="0" lvl="0" indent="0" algn="l" rtl="0">
              <a:spcBef>
                <a:spcPts val="0"/>
              </a:spcBef>
              <a:buSzPct val="25000"/>
              <a:buNone/>
            </a:pPr>
            <a:r>
              <a:rPr lang="zh-TW" sz="1800">
                <a:solidFill>
                  <a:schemeClr val="lt1"/>
                </a:solidFill>
                <a:latin typeface="Arial"/>
                <a:ea typeface="Arial"/>
                <a:cs typeface="Arial"/>
                <a:sym typeface="Arial"/>
              </a:rPr>
              <a:t>3.Services</a:t>
            </a:r>
          </a:p>
        </p:txBody>
      </p:sp>
      <p:cxnSp>
        <p:nvCxnSpPr>
          <p:cNvPr id="545" name="Shape 545"/>
          <p:cNvCxnSpPr/>
          <p:nvPr/>
        </p:nvCxnSpPr>
        <p:spPr>
          <a:xfrm rot="10800000">
            <a:off x="4572000" y="1553331"/>
            <a:ext cx="0" cy="644676"/>
          </a:xfrm>
          <a:prstGeom prst="straightConnector1">
            <a:avLst/>
          </a:prstGeom>
          <a:noFill/>
          <a:ln w="57150" cap="flat" cmpd="sng">
            <a:solidFill>
              <a:schemeClr val="accent2"/>
            </a:solidFill>
            <a:prstDash val="solid"/>
            <a:round/>
            <a:headEnd type="none" w="med" len="med"/>
            <a:tailEnd type="none" w="med" len="med"/>
          </a:ln>
        </p:spPr>
      </p:cxnSp>
      <p:cxnSp>
        <p:nvCxnSpPr>
          <p:cNvPr id="546" name="Shape 546"/>
          <p:cNvCxnSpPr/>
          <p:nvPr/>
        </p:nvCxnSpPr>
        <p:spPr>
          <a:xfrm rot="10800000">
            <a:off x="4572000" y="3106662"/>
            <a:ext cx="0" cy="644676"/>
          </a:xfrm>
          <a:prstGeom prst="straightConnector1">
            <a:avLst/>
          </a:prstGeom>
          <a:noFill/>
          <a:ln w="57150" cap="flat" cmpd="sng">
            <a:solidFill>
              <a:schemeClr val="accent3"/>
            </a:solidFill>
            <a:prstDash val="solid"/>
            <a:round/>
            <a:headEnd type="none" w="med" len="med"/>
            <a:tailEnd type="none" w="med" len="med"/>
          </a:ln>
        </p:spPr>
      </p:cxnSp>
      <p:cxnSp>
        <p:nvCxnSpPr>
          <p:cNvPr id="547" name="Shape 547"/>
          <p:cNvCxnSpPr/>
          <p:nvPr/>
        </p:nvCxnSpPr>
        <p:spPr>
          <a:xfrm rot="10800000">
            <a:off x="4572000" y="4659992"/>
            <a:ext cx="0" cy="644676"/>
          </a:xfrm>
          <a:prstGeom prst="straightConnector1">
            <a:avLst/>
          </a:prstGeom>
          <a:noFill/>
          <a:ln w="57150" cap="flat" cmpd="sng">
            <a:solidFill>
              <a:schemeClr val="accent4"/>
            </a:solidFill>
            <a:prstDash val="solid"/>
            <a:round/>
            <a:headEnd type="none" w="med" len="med"/>
            <a:tailEnd type="none" w="med" len="med"/>
          </a:ln>
        </p:spPr>
      </p:cxnSp>
      <p:cxnSp>
        <p:nvCxnSpPr>
          <p:cNvPr id="548" name="Shape 548"/>
          <p:cNvCxnSpPr/>
          <p:nvPr/>
        </p:nvCxnSpPr>
        <p:spPr>
          <a:xfrm rot="10800000">
            <a:off x="4572000" y="6213324"/>
            <a:ext cx="0" cy="644675"/>
          </a:xfrm>
          <a:prstGeom prst="straightConnector1">
            <a:avLst/>
          </a:prstGeom>
          <a:noFill/>
          <a:ln w="57150" cap="flat" cmpd="sng">
            <a:solidFill>
              <a:srgbClr val="A5A5A5"/>
            </a:solidFill>
            <a:prstDash val="solid"/>
            <a:round/>
            <a:headEnd type="none" w="med" len="med"/>
            <a:tailEnd type="none" w="med" len="med"/>
          </a:ln>
        </p:spPr>
      </p:cxnSp>
      <p:sp>
        <p:nvSpPr>
          <p:cNvPr id="549" name="Shape 549"/>
          <p:cNvSpPr/>
          <p:nvPr/>
        </p:nvSpPr>
        <p:spPr>
          <a:xfrm>
            <a:off x="327654" y="3156074"/>
            <a:ext cx="3384000" cy="138668"/>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3600" b="1">
              <a:solidFill>
                <a:schemeClr val="dk1"/>
              </a:solidFill>
              <a:latin typeface="Arial"/>
              <a:ea typeface="Arial"/>
              <a:cs typeface="Arial"/>
              <a:sym typeface="Arial"/>
            </a:endParaRPr>
          </a:p>
        </p:txBody>
      </p:sp>
      <p:sp>
        <p:nvSpPr>
          <p:cNvPr id="551" name="Shape 551"/>
          <p:cNvSpPr/>
          <p:nvPr/>
        </p:nvSpPr>
        <p:spPr>
          <a:xfrm>
            <a:off x="4246185" y="773189"/>
            <a:ext cx="651629" cy="651629"/>
          </a:xfrm>
          <a:prstGeom prst="ellipse">
            <a:avLst/>
          </a:prstGeom>
          <a:solidFill>
            <a:schemeClr val="accent1"/>
          </a:solidFill>
          <a:ln>
            <a:noFill/>
          </a:ln>
        </p:spPr>
        <p:txBody>
          <a:bodyPr lIns="91425" tIns="45700" rIns="91425" bIns="45700" anchor="ctr" anchorCtr="0">
            <a:noAutofit/>
          </a:bodyPr>
          <a:lstStyle/>
          <a:p>
            <a:pPr marL="0" marR="0" lvl="0" indent="0" algn="ctr" rtl="0">
              <a:spcBef>
                <a:spcPts val="0"/>
              </a:spcBef>
              <a:buSzPct val="25000"/>
              <a:buNone/>
            </a:pPr>
            <a:r>
              <a:rPr lang="en-US" altLang="zh-TW" sz="2400" b="1" dirty="0" smtClean="0">
                <a:solidFill>
                  <a:schemeClr val="lt1"/>
                </a:solidFill>
                <a:latin typeface="Arial"/>
                <a:ea typeface="Arial"/>
                <a:cs typeface="Arial"/>
                <a:sym typeface="Arial"/>
              </a:rPr>
              <a:t>5</a:t>
            </a:r>
            <a:endParaRPr lang="zh-TW" sz="2400" b="1" dirty="0">
              <a:solidFill>
                <a:schemeClr val="lt1"/>
              </a:solidFill>
              <a:latin typeface="Arial"/>
              <a:ea typeface="Arial"/>
              <a:cs typeface="Arial"/>
              <a:sym typeface="Arial"/>
            </a:endParaRPr>
          </a:p>
        </p:txBody>
      </p:sp>
      <p:sp>
        <p:nvSpPr>
          <p:cNvPr id="552" name="Shape 552"/>
          <p:cNvSpPr/>
          <p:nvPr/>
        </p:nvSpPr>
        <p:spPr>
          <a:xfrm>
            <a:off x="4117673" y="644677"/>
            <a:ext cx="908654" cy="908654"/>
          </a:xfrm>
          <a:prstGeom prst="ellipse">
            <a:avLst/>
          </a:prstGeom>
          <a:noFill/>
          <a:ln w="5715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1">
              <a:solidFill>
                <a:schemeClr val="lt1"/>
              </a:solidFill>
              <a:latin typeface="Arial"/>
              <a:ea typeface="Arial"/>
              <a:cs typeface="Arial"/>
              <a:sym typeface="Arial"/>
            </a:endParaRPr>
          </a:p>
        </p:txBody>
      </p:sp>
      <p:sp>
        <p:nvSpPr>
          <p:cNvPr id="553" name="Shape 553"/>
          <p:cNvSpPr/>
          <p:nvPr/>
        </p:nvSpPr>
        <p:spPr>
          <a:xfrm>
            <a:off x="4246185" y="2326519"/>
            <a:ext cx="651629" cy="651629"/>
          </a:xfrm>
          <a:prstGeom prst="ellipse">
            <a:avLst/>
          </a:prstGeom>
          <a:solidFill>
            <a:schemeClr val="accent2"/>
          </a:solidFill>
          <a:ln>
            <a:noFill/>
          </a:ln>
        </p:spPr>
        <p:txBody>
          <a:bodyPr lIns="91425" tIns="45700" rIns="91425" bIns="45700" anchor="ctr" anchorCtr="0">
            <a:noAutofit/>
          </a:bodyPr>
          <a:lstStyle/>
          <a:p>
            <a:pPr marL="0" marR="0" lvl="0" indent="0" algn="ctr" rtl="0">
              <a:spcBef>
                <a:spcPts val="0"/>
              </a:spcBef>
              <a:buSzPct val="25000"/>
              <a:buNone/>
            </a:pPr>
            <a:r>
              <a:rPr lang="en-US" altLang="zh-TW" sz="2400" b="1" dirty="0">
                <a:solidFill>
                  <a:schemeClr val="lt1"/>
                </a:solidFill>
              </a:rPr>
              <a:t>6</a:t>
            </a:r>
            <a:endParaRPr lang="zh-TW" sz="2400" b="1" dirty="0">
              <a:solidFill>
                <a:schemeClr val="lt1"/>
              </a:solidFill>
              <a:latin typeface="Arial"/>
              <a:ea typeface="Arial"/>
              <a:cs typeface="Arial"/>
              <a:sym typeface="Arial"/>
            </a:endParaRPr>
          </a:p>
        </p:txBody>
      </p:sp>
      <p:sp>
        <p:nvSpPr>
          <p:cNvPr id="554" name="Shape 554"/>
          <p:cNvSpPr/>
          <p:nvPr/>
        </p:nvSpPr>
        <p:spPr>
          <a:xfrm>
            <a:off x="4117673" y="2198008"/>
            <a:ext cx="908654" cy="908654"/>
          </a:xfrm>
          <a:prstGeom prst="ellipse">
            <a:avLst/>
          </a:prstGeom>
          <a:noFill/>
          <a:ln w="57150" cap="flat" cmpd="sng">
            <a:solidFill>
              <a:schemeClr val="accen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1">
              <a:solidFill>
                <a:schemeClr val="lt1"/>
              </a:solidFill>
              <a:latin typeface="Arial"/>
              <a:ea typeface="Arial"/>
              <a:cs typeface="Arial"/>
              <a:sym typeface="Arial"/>
            </a:endParaRPr>
          </a:p>
        </p:txBody>
      </p:sp>
      <p:sp>
        <p:nvSpPr>
          <p:cNvPr id="555" name="Shape 555"/>
          <p:cNvSpPr/>
          <p:nvPr/>
        </p:nvSpPr>
        <p:spPr>
          <a:xfrm>
            <a:off x="4246185" y="3879851"/>
            <a:ext cx="651629" cy="651629"/>
          </a:xfrm>
          <a:prstGeom prst="ellipse">
            <a:avLst/>
          </a:prstGeom>
          <a:solidFill>
            <a:schemeClr val="accent3"/>
          </a:solidFill>
          <a:ln>
            <a:noFill/>
          </a:ln>
        </p:spPr>
        <p:txBody>
          <a:bodyPr lIns="91425" tIns="45700" rIns="91425" bIns="45700" anchor="ctr" anchorCtr="0">
            <a:noAutofit/>
          </a:bodyPr>
          <a:lstStyle/>
          <a:p>
            <a:pPr marL="0" marR="0" lvl="0" indent="0" algn="ctr" rtl="0">
              <a:spcBef>
                <a:spcPts val="0"/>
              </a:spcBef>
              <a:buSzPct val="25000"/>
              <a:buNone/>
            </a:pPr>
            <a:r>
              <a:rPr lang="en-US" altLang="zh-TW" sz="2400" b="1" dirty="0" smtClean="0">
                <a:solidFill>
                  <a:schemeClr val="lt1"/>
                </a:solidFill>
                <a:latin typeface="Arial"/>
                <a:ea typeface="Arial"/>
                <a:cs typeface="Arial"/>
                <a:sym typeface="Arial"/>
              </a:rPr>
              <a:t>7</a:t>
            </a:r>
            <a:endParaRPr lang="zh-TW" sz="2400" b="1" dirty="0">
              <a:solidFill>
                <a:schemeClr val="lt1"/>
              </a:solidFill>
              <a:latin typeface="Arial"/>
              <a:ea typeface="Arial"/>
              <a:cs typeface="Arial"/>
              <a:sym typeface="Arial"/>
            </a:endParaRPr>
          </a:p>
        </p:txBody>
      </p:sp>
      <p:sp>
        <p:nvSpPr>
          <p:cNvPr id="556" name="Shape 556"/>
          <p:cNvSpPr/>
          <p:nvPr/>
        </p:nvSpPr>
        <p:spPr>
          <a:xfrm>
            <a:off x="4117673" y="3751339"/>
            <a:ext cx="908654" cy="908654"/>
          </a:xfrm>
          <a:prstGeom prst="ellipse">
            <a:avLst/>
          </a:prstGeom>
          <a:noFill/>
          <a:ln w="5715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1">
              <a:solidFill>
                <a:schemeClr val="lt1"/>
              </a:solidFill>
              <a:latin typeface="Arial"/>
              <a:ea typeface="Arial"/>
              <a:cs typeface="Arial"/>
              <a:sym typeface="Arial"/>
            </a:endParaRPr>
          </a:p>
        </p:txBody>
      </p:sp>
      <p:sp>
        <p:nvSpPr>
          <p:cNvPr id="557" name="Shape 557"/>
          <p:cNvSpPr/>
          <p:nvPr/>
        </p:nvSpPr>
        <p:spPr>
          <a:xfrm>
            <a:off x="4246185" y="5433182"/>
            <a:ext cx="651629" cy="651629"/>
          </a:xfrm>
          <a:prstGeom prst="ellipse">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en-US" altLang="zh-TW" sz="2400" b="1" dirty="0">
                <a:solidFill>
                  <a:schemeClr val="lt1"/>
                </a:solidFill>
              </a:rPr>
              <a:t>8</a:t>
            </a:r>
            <a:endParaRPr lang="zh-TW" sz="2400" b="1" dirty="0">
              <a:solidFill>
                <a:schemeClr val="lt1"/>
              </a:solidFill>
              <a:latin typeface="Arial"/>
              <a:ea typeface="Arial"/>
              <a:cs typeface="Arial"/>
              <a:sym typeface="Arial"/>
            </a:endParaRPr>
          </a:p>
        </p:txBody>
      </p:sp>
      <p:sp>
        <p:nvSpPr>
          <p:cNvPr id="558" name="Shape 558"/>
          <p:cNvSpPr/>
          <p:nvPr/>
        </p:nvSpPr>
        <p:spPr>
          <a:xfrm>
            <a:off x="4117673" y="5304669"/>
            <a:ext cx="908654" cy="908654"/>
          </a:xfrm>
          <a:prstGeom prst="ellipse">
            <a:avLst/>
          </a:prstGeom>
          <a:noFill/>
          <a:ln w="57150" cap="flat" cmpd="sng">
            <a:solidFill>
              <a:schemeClr val="accent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2400" b="1">
              <a:solidFill>
                <a:schemeClr val="lt1"/>
              </a:solidFill>
              <a:latin typeface="Arial"/>
              <a:ea typeface="Arial"/>
              <a:cs typeface="Arial"/>
              <a:sym typeface="Arial"/>
            </a:endParaRPr>
          </a:p>
        </p:txBody>
      </p:sp>
      <p:cxnSp>
        <p:nvCxnSpPr>
          <p:cNvPr id="559" name="Shape 559"/>
          <p:cNvCxnSpPr/>
          <p:nvPr/>
        </p:nvCxnSpPr>
        <p:spPr>
          <a:xfrm rot="10800000">
            <a:off x="4572000" y="-15038"/>
            <a:ext cx="0" cy="659715"/>
          </a:xfrm>
          <a:prstGeom prst="straightConnector1">
            <a:avLst/>
          </a:prstGeom>
          <a:noFill/>
          <a:ln w="57150" cap="flat" cmpd="sng">
            <a:solidFill>
              <a:schemeClr val="accent1"/>
            </a:solidFill>
            <a:prstDash val="solid"/>
            <a:round/>
            <a:headEnd type="none" w="med" len="med"/>
            <a:tailEnd type="none" w="med" len="med"/>
          </a:ln>
        </p:spPr>
      </p:cxnSp>
      <p:sp>
        <p:nvSpPr>
          <p:cNvPr id="560" name="Shape 560"/>
          <p:cNvSpPr txBox="1">
            <a:spLocks noGrp="1"/>
          </p:cNvSpPr>
          <p:nvPr>
            <p:ph type="ftr" idx="11"/>
          </p:nvPr>
        </p:nvSpPr>
        <p:spPr>
          <a:xfrm>
            <a:off x="141517" y="6356350"/>
            <a:ext cx="2895600" cy="365125"/>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zh-TW" sz="1200">
                <a:solidFill>
                  <a:schemeClr val="lt1"/>
                </a:solidFill>
                <a:latin typeface="Arial"/>
                <a:ea typeface="Arial"/>
                <a:cs typeface="Arial"/>
                <a:sym typeface="Arial"/>
              </a:rPr>
              <a:t>商業簡報網 X Matter Lab</a:t>
            </a:r>
          </a:p>
        </p:txBody>
      </p:sp>
      <p:sp>
        <p:nvSpPr>
          <p:cNvPr id="561" name="Shape 561"/>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altLang="zh-TW" sz="1200">
                <a:solidFill>
                  <a:schemeClr val="lt1"/>
                </a:solidFill>
                <a:latin typeface="Arial"/>
                <a:ea typeface="Arial"/>
                <a:cs typeface="Arial"/>
                <a:sym typeface="Arial"/>
              </a:rPr>
              <a:t>3</a:t>
            </a:fld>
            <a:endParaRPr lang="zh-TW" sz="1200">
              <a:solidFill>
                <a:schemeClr val="lt1"/>
              </a:solidFill>
              <a:latin typeface="Arial"/>
              <a:ea typeface="Arial"/>
              <a:cs typeface="Arial"/>
              <a:sym typeface="Arial"/>
            </a:endParaRPr>
          </a:p>
        </p:txBody>
      </p:sp>
      <p:sp>
        <p:nvSpPr>
          <p:cNvPr id="27" name="Shape 284"/>
          <p:cNvSpPr txBox="1"/>
          <p:nvPr/>
        </p:nvSpPr>
        <p:spPr>
          <a:xfrm>
            <a:off x="5358383" y="2374306"/>
            <a:ext cx="3384376" cy="5531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2800" dirty="0" smtClean="0">
                <a:solidFill>
                  <a:schemeClr val="tx1"/>
                </a:solidFill>
                <a:latin typeface="微軟正黑體" panose="020B0604030504040204" pitchFamily="34" charset="-120"/>
                <a:ea typeface="微軟正黑體" panose="020B0604030504040204" pitchFamily="34" charset="-120"/>
                <a:sym typeface="Arial"/>
              </a:rPr>
              <a:t>網站功能</a:t>
            </a:r>
            <a:endParaRPr lang="zh-TW" sz="2800" dirty="0">
              <a:solidFill>
                <a:schemeClr val="tx1"/>
              </a:solidFill>
              <a:latin typeface="微軟正黑體" panose="020B0604030504040204" pitchFamily="34" charset="-120"/>
              <a:ea typeface="微軟正黑體" panose="020B0604030504040204" pitchFamily="34" charset="-120"/>
              <a:sym typeface="Arial"/>
            </a:endParaRPr>
          </a:p>
        </p:txBody>
      </p:sp>
      <p:sp>
        <p:nvSpPr>
          <p:cNvPr id="28" name="Shape 284"/>
          <p:cNvSpPr txBox="1"/>
          <p:nvPr/>
        </p:nvSpPr>
        <p:spPr>
          <a:xfrm>
            <a:off x="5379591" y="3946989"/>
            <a:ext cx="3384376" cy="5531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2800" dirty="0">
                <a:solidFill>
                  <a:schemeClr val="tx1"/>
                </a:solidFill>
                <a:latin typeface="微軟正黑體" panose="020B0604030504040204" pitchFamily="34" charset="-120"/>
                <a:ea typeface="微軟正黑體" panose="020B0604030504040204" pitchFamily="34" charset="-120"/>
              </a:rPr>
              <a:t>網站架構</a:t>
            </a:r>
            <a:endParaRPr lang="zh-TW" sz="2800" dirty="0">
              <a:solidFill>
                <a:schemeClr val="tx1"/>
              </a:solidFill>
              <a:latin typeface="微軟正黑體" panose="020B0604030504040204" pitchFamily="34" charset="-120"/>
              <a:ea typeface="微軟正黑體" panose="020B0604030504040204" pitchFamily="34" charset="-120"/>
              <a:sym typeface="Arial"/>
            </a:endParaRPr>
          </a:p>
        </p:txBody>
      </p:sp>
      <p:sp>
        <p:nvSpPr>
          <p:cNvPr id="29" name="Shape 284"/>
          <p:cNvSpPr txBox="1"/>
          <p:nvPr/>
        </p:nvSpPr>
        <p:spPr>
          <a:xfrm>
            <a:off x="5380556" y="5415317"/>
            <a:ext cx="3384376" cy="5531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2800" dirty="0">
                <a:solidFill>
                  <a:schemeClr val="tx1"/>
                </a:solidFill>
                <a:latin typeface="微軟正黑體" panose="020B0604030504040204" pitchFamily="34" charset="-120"/>
                <a:ea typeface="微軟正黑體" panose="020B0604030504040204" pitchFamily="34" charset="-120"/>
              </a:rPr>
              <a:t>佈局</a:t>
            </a:r>
            <a:r>
              <a:rPr lang="zh-TW" altLang="en-US" sz="2800" dirty="0" smtClean="0">
                <a:solidFill>
                  <a:schemeClr val="tx1"/>
                </a:solidFill>
                <a:latin typeface="微軟正黑體" panose="020B0604030504040204" pitchFamily="34" charset="-120"/>
                <a:ea typeface="微軟正黑體" panose="020B0604030504040204" pitchFamily="34" charset="-120"/>
              </a:rPr>
              <a:t>規劃</a:t>
            </a:r>
            <a:endParaRPr lang="en-US" altLang="zh-TW" sz="2800" dirty="0" smtClean="0">
              <a:solidFill>
                <a:schemeClr val="tx1"/>
              </a:solidFill>
              <a:latin typeface="微軟正黑體" panose="020B0604030504040204" pitchFamily="34" charset="-120"/>
              <a:ea typeface="微軟正黑體" panose="020B0604030504040204" pitchFamily="34" charset="-120"/>
            </a:endParaRPr>
          </a:p>
        </p:txBody>
      </p:sp>
      <p:sp>
        <p:nvSpPr>
          <p:cNvPr id="30" name="Shape 284"/>
          <p:cNvSpPr txBox="1"/>
          <p:nvPr/>
        </p:nvSpPr>
        <p:spPr>
          <a:xfrm>
            <a:off x="5358383" y="841774"/>
            <a:ext cx="3096344" cy="553165"/>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2800" dirty="0">
                <a:solidFill>
                  <a:schemeClr val="tx1"/>
                </a:solidFill>
                <a:latin typeface="微軟正黑體" panose="020B0604030504040204" pitchFamily="34" charset="-120"/>
                <a:ea typeface="微軟正黑體" panose="020B0604030504040204" pitchFamily="34" charset="-120"/>
              </a:rPr>
              <a:t>情境說明</a:t>
            </a:r>
            <a:endParaRPr lang="zh-TW" sz="2800" dirty="0">
              <a:solidFill>
                <a:schemeClr val="tx1"/>
              </a:solidFill>
              <a:latin typeface="微軟正黑體" panose="020B0604030504040204" pitchFamily="34" charset="-120"/>
              <a:ea typeface="微軟正黑體" panose="020B0604030504040204" pitchFamily="34" charset="-120"/>
              <a:sym typeface="Arial"/>
            </a:endParaRPr>
          </a:p>
        </p:txBody>
      </p:sp>
      <p:sp>
        <p:nvSpPr>
          <p:cNvPr id="31" name="Shape 540"/>
          <p:cNvSpPr/>
          <p:nvPr/>
        </p:nvSpPr>
        <p:spPr>
          <a:xfrm>
            <a:off x="1085613" y="2096868"/>
            <a:ext cx="1868082" cy="101566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6000" b="1" dirty="0">
                <a:solidFill>
                  <a:schemeClr val="dk1"/>
                </a:solidFill>
                <a:latin typeface="微軟正黑體" panose="020B0604030504040204" pitchFamily="34" charset="-120"/>
                <a:ea typeface="微軟正黑體" panose="020B0604030504040204" pitchFamily="34" charset="-120"/>
              </a:rPr>
              <a:t>目錄</a:t>
            </a:r>
            <a:endParaRPr lang="zh-TW" sz="6000" b="1" dirty="0">
              <a:solidFill>
                <a:schemeClr val="dk1"/>
              </a:solidFill>
              <a:latin typeface="微軟正黑體" panose="020B0604030504040204" pitchFamily="34" charset="-120"/>
              <a:ea typeface="微軟正黑體" panose="020B0604030504040204" pitchFamily="34" charset="-120"/>
              <a:sym typeface="Arial"/>
            </a:endParaRPr>
          </a:p>
        </p:txBody>
      </p:sp>
    </p:spTree>
    <p:extLst>
      <p:ext uri="{BB962C8B-B14F-4D97-AF65-F5344CB8AC3E}">
        <p14:creationId xmlns:p14="http://schemas.microsoft.com/office/powerpoint/2010/main" val="13284931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41" name="Shape 1007"/>
          <p:cNvSpPr/>
          <p:nvPr/>
        </p:nvSpPr>
        <p:spPr>
          <a:xfrm>
            <a:off x="7269" y="2746821"/>
            <a:ext cx="9144000" cy="4111179"/>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432" name="Shape 1432"/>
          <p:cNvSpPr txBox="1"/>
          <p:nvPr/>
        </p:nvSpPr>
        <p:spPr>
          <a:xfrm>
            <a:off x="2174223" y="2852936"/>
            <a:ext cx="4744260" cy="707886"/>
          </a:xfrm>
          <a:prstGeom prst="rect">
            <a:avLst/>
          </a:prstGeom>
          <a:noFill/>
          <a:ln>
            <a:noFill/>
          </a:ln>
        </p:spPr>
        <p:txBody>
          <a:bodyPr lIns="91425" tIns="45700" rIns="91425" bIns="45700" anchor="t" anchorCtr="0">
            <a:noAutofit/>
          </a:bodyPr>
          <a:lstStyle/>
          <a:p>
            <a:pPr lvl="0" algn="ctr">
              <a:buSzPct val="25000"/>
            </a:pPr>
            <a:r>
              <a:rPr lang="zh-TW" altLang="en-US" sz="3600" b="1" dirty="0">
                <a:solidFill>
                  <a:schemeClr val="dk1"/>
                </a:solidFill>
                <a:latin typeface="微軟正黑體" panose="020B0604030504040204" pitchFamily="34" charset="-120"/>
                <a:ea typeface="微軟正黑體" panose="020B0604030504040204" pitchFamily="34" charset="-120"/>
              </a:rPr>
              <a:t>緣起與創作原因</a:t>
            </a:r>
          </a:p>
        </p:txBody>
      </p:sp>
      <p:pic>
        <p:nvPicPr>
          <p:cNvPr id="2" name="圖片 1"/>
          <p:cNvPicPr>
            <a:picLocks noChangeAspect="1"/>
          </p:cNvPicPr>
          <p:nvPr/>
        </p:nvPicPr>
        <p:blipFill rotWithShape="1">
          <a:blip r:embed="rId3">
            <a:extLst>
              <a:ext uri="{28A0092B-C50C-407E-A947-70E740481C1C}">
                <a14:useLocalDpi xmlns:a14="http://schemas.microsoft.com/office/drawing/2010/main" val="0"/>
              </a:ext>
            </a:extLst>
          </a:blip>
          <a:srcRect b="17728"/>
          <a:stretch/>
        </p:blipFill>
        <p:spPr>
          <a:xfrm>
            <a:off x="1" y="-37834"/>
            <a:ext cx="9144000" cy="2729415"/>
          </a:xfrm>
          <a:prstGeom prst="rect">
            <a:avLst/>
          </a:prstGeom>
        </p:spPr>
      </p:pic>
      <p:sp>
        <p:nvSpPr>
          <p:cNvPr id="38" name="Shape 116"/>
          <p:cNvSpPr txBox="1"/>
          <p:nvPr/>
        </p:nvSpPr>
        <p:spPr>
          <a:xfrm>
            <a:off x="186532" y="3789040"/>
            <a:ext cx="8928992" cy="2770088"/>
          </a:xfrm>
          <a:prstGeom prst="rect">
            <a:avLst/>
          </a:prstGeom>
          <a:noFill/>
          <a:ln>
            <a:noFill/>
          </a:ln>
        </p:spPr>
        <p:txBody>
          <a:bodyPr lIns="91425" tIns="45700" rIns="91425" bIns="45700" anchor="t" anchorCtr="0">
            <a:noAutofit/>
          </a:bodyPr>
          <a:lstStyle/>
          <a:p>
            <a:pPr lvl="0">
              <a:lnSpc>
                <a:spcPct val="138888"/>
              </a:lnSpc>
              <a:buSzPct val="25000"/>
            </a:pPr>
            <a:r>
              <a:rPr lang="zh-TW" altLang="en-US" sz="2000" dirty="0">
                <a:solidFill>
                  <a:schemeClr val="dk1"/>
                </a:solidFill>
                <a:latin typeface="微軟正黑體" panose="020B0604030504040204" pitchFamily="34" charset="-120"/>
                <a:ea typeface="微軟正黑體" panose="020B0604030504040204" pitchFamily="34" charset="-120"/>
              </a:rPr>
              <a:t>當初我們選擇食物銀行作為我們這次期末專案的主題有很大的原因是因為我們的期中專案也和食物有關</a:t>
            </a:r>
            <a:r>
              <a:rPr lang="zh-TW" altLang="en-US" sz="2000" dirty="0" smtClean="0">
                <a:solidFill>
                  <a:schemeClr val="dk1"/>
                </a:solidFill>
                <a:latin typeface="微軟正黑體" panose="020B0604030504040204" pitchFamily="34" charset="-120"/>
                <a:ea typeface="微軟正黑體" panose="020B0604030504040204" pitchFamily="34" charset="-120"/>
              </a:rPr>
              <a:t>。在</a:t>
            </a:r>
            <a:r>
              <a:rPr lang="zh-TW" altLang="en-US" sz="2000" dirty="0">
                <a:solidFill>
                  <a:schemeClr val="dk1"/>
                </a:solidFill>
                <a:latin typeface="微軟正黑體" panose="020B0604030504040204" pitchFamily="34" charset="-120"/>
                <a:ea typeface="微軟正黑體" panose="020B0604030504040204" pitchFamily="34" charset="-120"/>
              </a:rPr>
              <a:t>思考期末專案時，第一個想到的便是食物銀行。我們每次看到有人丟棄多餘的食物在學餐的廚餘桶哩，無不感到心痛。這麼多的食物被浪費，在地球的另外一端，有些人甚至連一頓飯也吃不到，所以我們想製作一個食物銀行的網站，透過這個網站，讓更多人知道這項訊息，以及讓人們有個暢通的管道援助需要幫助的人們</a:t>
            </a:r>
            <a:r>
              <a:rPr lang="zh-TW" altLang="en-US" sz="1800" dirty="0">
                <a:solidFill>
                  <a:schemeClr val="dk1"/>
                </a:solidFill>
                <a:latin typeface="微軟正黑體" panose="020B0604030504040204" pitchFamily="34" charset="-120"/>
                <a:ea typeface="微軟正黑體" panose="020B0604030504040204" pitchFamily="34" charset="-120"/>
              </a:rPr>
              <a:t>。</a:t>
            </a:r>
            <a:endParaRPr lang="zh-TW" sz="1800" dirty="0">
              <a:solidFill>
                <a:schemeClr val="dk1"/>
              </a:solidFill>
              <a:latin typeface="微軟正黑體" panose="020B0604030504040204" pitchFamily="34" charset="-120"/>
              <a:ea typeface="微軟正黑體" panose="020B0604030504040204" pitchFamily="34" charset="-120"/>
              <a:sym typeface="Arial"/>
            </a:endParaRPr>
          </a:p>
        </p:txBody>
      </p:sp>
      <p:cxnSp>
        <p:nvCxnSpPr>
          <p:cNvPr id="40" name="Shape 1008"/>
          <p:cNvCxnSpPr/>
          <p:nvPr/>
        </p:nvCxnSpPr>
        <p:spPr>
          <a:xfrm>
            <a:off x="0" y="2691581"/>
            <a:ext cx="9144000" cy="0"/>
          </a:xfrm>
          <a:prstGeom prst="straightConnector1">
            <a:avLst/>
          </a:prstGeom>
          <a:noFill/>
          <a:ln w="57150" cap="flat" cmpd="sng">
            <a:solidFill>
              <a:srgbClr val="65C8C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21" name="Shape 1007"/>
          <p:cNvSpPr/>
          <p:nvPr/>
        </p:nvSpPr>
        <p:spPr>
          <a:xfrm>
            <a:off x="-11708" y="1425599"/>
            <a:ext cx="9144000" cy="4414392"/>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1270" name="Shape 1270"/>
          <p:cNvSpPr txBox="1"/>
          <p:nvPr/>
        </p:nvSpPr>
        <p:spPr>
          <a:xfrm>
            <a:off x="28724" y="1429543"/>
            <a:ext cx="4761226" cy="4410448"/>
          </a:xfrm>
          <a:prstGeom prst="rect">
            <a:avLst/>
          </a:prstGeom>
          <a:noFill/>
          <a:ln>
            <a:noFill/>
          </a:ln>
        </p:spPr>
        <p:txBody>
          <a:bodyPr lIns="91425" tIns="45700" rIns="91425" bIns="45700" anchor="ctr" anchorCtr="0">
            <a:noAutofit/>
          </a:bodyPr>
          <a:lstStyle/>
          <a:p>
            <a:pPr lvl="0">
              <a:buSzPct val="25000"/>
            </a:pPr>
            <a:r>
              <a:rPr lang="zh-TW" altLang="en-US" sz="2400" dirty="0">
                <a:solidFill>
                  <a:schemeClr val="dk1"/>
                </a:solidFill>
                <a:latin typeface="微軟正黑體" panose="020B0604030504040204" pitchFamily="34" charset="-120"/>
                <a:ea typeface="微軟正黑體" panose="020B0604030504040204" pitchFamily="34" charset="-120"/>
              </a:rPr>
              <a:t>希望透過我們設計的網站，能讓人們清楚地了解到我們傳遞的訊息。透過我們網站的介紹，讓人們知道有這麼多人陷於飢餓的噩夢當中，並且提供各大機構的連絡資訊，暢通溝通管道，讓人們想要捐助物資不用像無頭蒼蠅一樣，也不必擔心有心人士中飽私囊，我們期望讓我們的網站成為一個公開透明，且簡便利用的一個平台，使更多人或的協助。</a:t>
            </a:r>
            <a:endParaRPr lang="zh-TW" sz="2400" dirty="0">
              <a:solidFill>
                <a:schemeClr val="dk1"/>
              </a:solidFill>
              <a:latin typeface="微軟正黑體" panose="020B0604030504040204" pitchFamily="34" charset="-120"/>
              <a:ea typeface="微軟正黑體" panose="020B0604030504040204" pitchFamily="34" charset="-120"/>
              <a:sym typeface="Arial"/>
            </a:endParaRPr>
          </a:p>
        </p:txBody>
      </p:sp>
      <p:sp>
        <p:nvSpPr>
          <p:cNvPr id="14" name="Shape 284"/>
          <p:cNvSpPr txBox="1"/>
          <p:nvPr/>
        </p:nvSpPr>
        <p:spPr>
          <a:xfrm>
            <a:off x="2427714" y="404664"/>
            <a:ext cx="4383144" cy="69718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zh-TW" altLang="en-US" sz="3600" b="1" dirty="0">
                <a:solidFill>
                  <a:schemeClr val="tx1"/>
                </a:solidFill>
                <a:latin typeface="微軟正黑體" panose="020B0604030504040204" pitchFamily="34" charset="-120"/>
                <a:ea typeface="微軟正黑體" panose="020B0604030504040204" pitchFamily="34" charset="-120"/>
              </a:rPr>
              <a:t>解決</a:t>
            </a:r>
            <a:r>
              <a:rPr lang="zh-TW" altLang="en-US" sz="3600" b="1" dirty="0" smtClean="0">
                <a:solidFill>
                  <a:schemeClr val="tx1"/>
                </a:solidFill>
                <a:latin typeface="微軟正黑體" panose="020B0604030504040204" pitchFamily="34" charset="-120"/>
                <a:ea typeface="微軟正黑體" panose="020B0604030504040204" pitchFamily="34" charset="-120"/>
              </a:rPr>
              <a:t>現階段何種</a:t>
            </a:r>
            <a:r>
              <a:rPr lang="zh-TW" altLang="en-US" sz="3600" b="1" dirty="0">
                <a:solidFill>
                  <a:schemeClr val="tx1"/>
                </a:solidFill>
                <a:latin typeface="微軟正黑體" panose="020B0604030504040204" pitchFamily="34" charset="-120"/>
                <a:ea typeface="微軟正黑體" panose="020B0604030504040204" pitchFamily="34" charset="-120"/>
              </a:rPr>
              <a:t>問題</a:t>
            </a:r>
            <a:endParaRPr lang="zh-TW" sz="3600" b="1" dirty="0">
              <a:solidFill>
                <a:schemeClr val="tx1"/>
              </a:solidFill>
              <a:latin typeface="微軟正黑體" panose="020B0604030504040204" pitchFamily="34" charset="-120"/>
              <a:ea typeface="微軟正黑體" panose="020B0604030504040204" pitchFamily="34" charset="-120"/>
              <a:sym typeface="Aria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950" y="1957628"/>
            <a:ext cx="4212976" cy="3354279"/>
          </a:xfrm>
          <a:prstGeom prst="rect">
            <a:avLst/>
          </a:prstGeom>
        </p:spPr>
      </p:pic>
    </p:spTree>
    <p:extLst>
      <p:ext uri="{BB962C8B-B14F-4D97-AF65-F5344CB8AC3E}">
        <p14:creationId xmlns:p14="http://schemas.microsoft.com/office/powerpoint/2010/main" val="12819339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pic>
        <p:nvPicPr>
          <p:cNvPr id="3" name="圖片 2"/>
          <p:cNvPicPr>
            <a:picLocks noChangeAspect="1"/>
          </p:cNvPicPr>
          <p:nvPr/>
        </p:nvPicPr>
        <p:blipFill rotWithShape="1">
          <a:blip r:embed="rId3">
            <a:extLst>
              <a:ext uri="{28A0092B-C50C-407E-A947-70E740481C1C}">
                <a14:useLocalDpi xmlns:a14="http://schemas.microsoft.com/office/drawing/2010/main" val="0"/>
              </a:ext>
            </a:extLst>
          </a:blip>
          <a:srcRect t="10582" b="8996"/>
          <a:stretch/>
        </p:blipFill>
        <p:spPr>
          <a:xfrm>
            <a:off x="-1" y="0"/>
            <a:ext cx="9144000" cy="3033451"/>
          </a:xfrm>
          <a:prstGeom prst="rect">
            <a:avLst/>
          </a:prstGeom>
        </p:spPr>
      </p:pic>
      <p:sp>
        <p:nvSpPr>
          <p:cNvPr id="2372" name="Shape 2372"/>
          <p:cNvSpPr txBox="1"/>
          <p:nvPr/>
        </p:nvSpPr>
        <p:spPr>
          <a:xfrm>
            <a:off x="-1" y="3033451"/>
            <a:ext cx="3428355" cy="707886"/>
          </a:xfrm>
          <a:prstGeom prst="rect">
            <a:avLst/>
          </a:prstGeom>
          <a:noFill/>
          <a:ln>
            <a:noFill/>
          </a:ln>
        </p:spPr>
        <p:txBody>
          <a:bodyPr lIns="91425" tIns="45700" rIns="91425" bIns="45700" anchor="ctr" anchorCtr="0">
            <a:noAutofit/>
          </a:bodyPr>
          <a:lstStyle/>
          <a:p>
            <a:pPr lvl="0" algn="ctr">
              <a:buSzPct val="25000"/>
            </a:pPr>
            <a:r>
              <a:rPr lang="zh-TW" altLang="en-US" sz="3600" b="1" dirty="0">
                <a:solidFill>
                  <a:schemeClr val="dk1"/>
                </a:solidFill>
                <a:latin typeface="微軟正黑體" panose="020B0604030504040204" pitchFamily="34" charset="-120"/>
                <a:ea typeface="微軟正黑體" panose="020B0604030504040204" pitchFamily="34" charset="-120"/>
              </a:rPr>
              <a:t>專案特色說明</a:t>
            </a:r>
          </a:p>
        </p:txBody>
      </p:sp>
      <p:sp>
        <p:nvSpPr>
          <p:cNvPr id="2373" name="Shape 2373"/>
          <p:cNvSpPr txBox="1"/>
          <p:nvPr/>
        </p:nvSpPr>
        <p:spPr>
          <a:xfrm>
            <a:off x="674600" y="3632698"/>
            <a:ext cx="1463039"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TW" sz="7200" b="1" dirty="0">
                <a:solidFill>
                  <a:schemeClr val="accent1"/>
                </a:solidFill>
                <a:latin typeface="Arial"/>
                <a:ea typeface="Arial"/>
                <a:cs typeface="Arial"/>
                <a:sym typeface="Arial"/>
              </a:rPr>
              <a:t>01</a:t>
            </a:r>
          </a:p>
        </p:txBody>
      </p:sp>
      <p:sp>
        <p:nvSpPr>
          <p:cNvPr id="2374" name="Shape 2374"/>
          <p:cNvSpPr txBox="1"/>
          <p:nvPr/>
        </p:nvSpPr>
        <p:spPr>
          <a:xfrm>
            <a:off x="2007648" y="3806980"/>
            <a:ext cx="2564351" cy="1154210"/>
          </a:xfrm>
          <a:prstGeom prst="rect">
            <a:avLst/>
          </a:prstGeom>
          <a:noFill/>
          <a:ln>
            <a:noFill/>
          </a:ln>
        </p:spPr>
        <p:txBody>
          <a:bodyPr lIns="91425" tIns="45700" rIns="91425" bIns="45700" anchor="t" anchorCtr="0">
            <a:noAutofit/>
          </a:bodyPr>
          <a:lstStyle/>
          <a:p>
            <a:pPr lvl="0">
              <a:buSzPct val="25000"/>
            </a:pPr>
            <a:r>
              <a:rPr lang="zh-TW" altLang="en-US" sz="2200" dirty="0">
                <a:solidFill>
                  <a:schemeClr val="tx1"/>
                </a:solidFill>
                <a:latin typeface="微軟正黑體" panose="020B0604030504040204" pitchFamily="34" charset="-120"/>
                <a:ea typeface="微軟正黑體" panose="020B0604030504040204" pitchFamily="34" charset="-120"/>
              </a:rPr>
              <a:t>簡潔的網站設計，使更多人容易操作</a:t>
            </a:r>
            <a:endParaRPr lang="zh-TW" altLang="zh-TW" sz="2200" dirty="0">
              <a:solidFill>
                <a:schemeClr val="tx1"/>
              </a:solidFill>
              <a:latin typeface="微軟正黑體" panose="020B0604030504040204" pitchFamily="34" charset="-120"/>
              <a:ea typeface="微軟正黑體" panose="020B0604030504040204" pitchFamily="34" charset="-120"/>
            </a:endParaRPr>
          </a:p>
        </p:txBody>
      </p:sp>
      <p:sp>
        <p:nvSpPr>
          <p:cNvPr id="2376" name="Shape 2376"/>
          <p:cNvSpPr txBox="1"/>
          <p:nvPr/>
        </p:nvSpPr>
        <p:spPr>
          <a:xfrm>
            <a:off x="674600" y="5160405"/>
            <a:ext cx="1463039"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TW" sz="7200" b="1" dirty="0">
                <a:solidFill>
                  <a:schemeClr val="accent1"/>
                </a:solidFill>
                <a:latin typeface="Arial"/>
                <a:ea typeface="Arial"/>
                <a:cs typeface="Arial"/>
                <a:sym typeface="Arial"/>
              </a:rPr>
              <a:t>02</a:t>
            </a:r>
          </a:p>
        </p:txBody>
      </p:sp>
      <p:sp>
        <p:nvSpPr>
          <p:cNvPr id="2377" name="Shape 2377"/>
          <p:cNvSpPr txBox="1"/>
          <p:nvPr/>
        </p:nvSpPr>
        <p:spPr>
          <a:xfrm>
            <a:off x="2051771" y="5326374"/>
            <a:ext cx="2204311" cy="1354696"/>
          </a:xfrm>
          <a:prstGeom prst="rect">
            <a:avLst/>
          </a:prstGeom>
          <a:noFill/>
          <a:ln>
            <a:noFill/>
          </a:ln>
        </p:spPr>
        <p:txBody>
          <a:bodyPr lIns="91425" tIns="45700" rIns="91425" bIns="45700" anchor="t" anchorCtr="0">
            <a:noAutofit/>
          </a:bodyPr>
          <a:lstStyle/>
          <a:p>
            <a:pPr>
              <a:buSzPct val="25000"/>
            </a:pPr>
            <a:r>
              <a:rPr lang="zh-TW" altLang="en-US" sz="2200" dirty="0">
                <a:solidFill>
                  <a:schemeClr val="tx1"/>
                </a:solidFill>
                <a:latin typeface="微軟正黑體" panose="020B0604030504040204" pitchFamily="34" charset="-120"/>
                <a:ea typeface="微軟正黑體" panose="020B0604030504040204" pitchFamily="34" charset="-120"/>
              </a:rPr>
              <a:t>有條理地公布即時資訊，資訊公開透明</a:t>
            </a:r>
            <a:endParaRPr lang="zh-TW" altLang="zh-TW" sz="2200" dirty="0">
              <a:solidFill>
                <a:schemeClr val="tx1"/>
              </a:solidFill>
              <a:latin typeface="微軟正黑體" panose="020B0604030504040204" pitchFamily="34" charset="-120"/>
              <a:ea typeface="微軟正黑體" panose="020B0604030504040204" pitchFamily="34" charset="-120"/>
            </a:endParaRPr>
          </a:p>
          <a:p>
            <a:pPr marL="0" marR="0" lvl="0" indent="0" algn="l" rtl="0">
              <a:spcBef>
                <a:spcPts val="0"/>
              </a:spcBef>
              <a:buSzPct val="25000"/>
              <a:buNone/>
            </a:pPr>
            <a:endParaRPr lang="zh-TW" sz="1800" dirty="0">
              <a:solidFill>
                <a:schemeClr val="dk1"/>
              </a:solidFill>
              <a:latin typeface="Arial"/>
              <a:ea typeface="Arial"/>
              <a:cs typeface="Arial"/>
              <a:sym typeface="Arial"/>
            </a:endParaRPr>
          </a:p>
        </p:txBody>
      </p:sp>
      <p:sp>
        <p:nvSpPr>
          <p:cNvPr id="2379" name="Shape 2379"/>
          <p:cNvSpPr txBox="1"/>
          <p:nvPr/>
        </p:nvSpPr>
        <p:spPr>
          <a:xfrm>
            <a:off x="4915130" y="3632698"/>
            <a:ext cx="1463039"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TW" sz="7200" b="1">
                <a:solidFill>
                  <a:schemeClr val="accent1"/>
                </a:solidFill>
                <a:latin typeface="Arial"/>
                <a:ea typeface="Arial"/>
                <a:cs typeface="Arial"/>
                <a:sym typeface="Arial"/>
              </a:rPr>
              <a:t>03</a:t>
            </a:r>
          </a:p>
        </p:txBody>
      </p:sp>
      <p:sp>
        <p:nvSpPr>
          <p:cNvPr id="2382" name="Shape 2382"/>
          <p:cNvSpPr txBox="1"/>
          <p:nvPr/>
        </p:nvSpPr>
        <p:spPr>
          <a:xfrm>
            <a:off x="4915130" y="5160405"/>
            <a:ext cx="1463039" cy="1200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zh-TW" sz="7200" b="1">
                <a:solidFill>
                  <a:schemeClr val="accent1"/>
                </a:solidFill>
                <a:latin typeface="Arial"/>
                <a:ea typeface="Arial"/>
                <a:cs typeface="Arial"/>
                <a:sym typeface="Arial"/>
              </a:rPr>
              <a:t>04</a:t>
            </a:r>
          </a:p>
        </p:txBody>
      </p:sp>
      <p:cxnSp>
        <p:nvCxnSpPr>
          <p:cNvPr id="2385" name="Shape 2385"/>
          <p:cNvCxnSpPr/>
          <p:nvPr/>
        </p:nvCxnSpPr>
        <p:spPr>
          <a:xfrm>
            <a:off x="800331" y="3736551"/>
            <a:ext cx="0" cy="925735"/>
          </a:xfrm>
          <a:prstGeom prst="straightConnector1">
            <a:avLst/>
          </a:prstGeom>
          <a:noFill/>
          <a:ln w="9525" cap="flat" cmpd="sng">
            <a:solidFill>
              <a:srgbClr val="7F7F7F"/>
            </a:solidFill>
            <a:prstDash val="solid"/>
            <a:round/>
            <a:headEnd type="none" w="med" len="med"/>
            <a:tailEnd type="none" w="med" len="med"/>
          </a:ln>
        </p:spPr>
      </p:cxnSp>
      <p:cxnSp>
        <p:nvCxnSpPr>
          <p:cNvPr id="2386" name="Shape 2386"/>
          <p:cNvCxnSpPr/>
          <p:nvPr/>
        </p:nvCxnSpPr>
        <p:spPr>
          <a:xfrm>
            <a:off x="800331" y="5358978"/>
            <a:ext cx="0" cy="925735"/>
          </a:xfrm>
          <a:prstGeom prst="straightConnector1">
            <a:avLst/>
          </a:prstGeom>
          <a:noFill/>
          <a:ln w="9525" cap="flat" cmpd="sng">
            <a:solidFill>
              <a:srgbClr val="7F7F7F"/>
            </a:solidFill>
            <a:prstDash val="solid"/>
            <a:round/>
            <a:headEnd type="none" w="med" len="med"/>
            <a:tailEnd type="none" w="med" len="med"/>
          </a:ln>
        </p:spPr>
      </p:cxnSp>
      <p:cxnSp>
        <p:nvCxnSpPr>
          <p:cNvPr id="2387" name="Shape 2387"/>
          <p:cNvCxnSpPr/>
          <p:nvPr/>
        </p:nvCxnSpPr>
        <p:spPr>
          <a:xfrm>
            <a:off x="5018001" y="3736551"/>
            <a:ext cx="0" cy="925735"/>
          </a:xfrm>
          <a:prstGeom prst="straightConnector1">
            <a:avLst/>
          </a:prstGeom>
          <a:noFill/>
          <a:ln w="9525" cap="flat" cmpd="sng">
            <a:solidFill>
              <a:srgbClr val="7F7F7F"/>
            </a:solidFill>
            <a:prstDash val="solid"/>
            <a:round/>
            <a:headEnd type="none" w="med" len="med"/>
            <a:tailEnd type="none" w="med" len="med"/>
          </a:ln>
        </p:spPr>
      </p:cxnSp>
      <p:cxnSp>
        <p:nvCxnSpPr>
          <p:cNvPr id="2388" name="Shape 2388"/>
          <p:cNvCxnSpPr/>
          <p:nvPr/>
        </p:nvCxnSpPr>
        <p:spPr>
          <a:xfrm>
            <a:off x="5018001" y="5358978"/>
            <a:ext cx="0" cy="925735"/>
          </a:xfrm>
          <a:prstGeom prst="straightConnector1">
            <a:avLst/>
          </a:prstGeom>
          <a:noFill/>
          <a:ln w="9525" cap="flat" cmpd="sng">
            <a:solidFill>
              <a:srgbClr val="7F7F7F"/>
            </a:solidFill>
            <a:prstDash val="solid"/>
            <a:round/>
            <a:headEnd type="none" w="med" len="med"/>
            <a:tailEnd type="none" w="med" len="med"/>
          </a:ln>
        </p:spPr>
      </p:cxnSp>
      <p:sp>
        <p:nvSpPr>
          <p:cNvPr id="23" name="Shape 2377"/>
          <p:cNvSpPr txBox="1"/>
          <p:nvPr/>
        </p:nvSpPr>
        <p:spPr>
          <a:xfrm>
            <a:off x="6378169" y="3706737"/>
            <a:ext cx="2204311" cy="1354696"/>
          </a:xfrm>
          <a:prstGeom prst="rect">
            <a:avLst/>
          </a:prstGeom>
          <a:noFill/>
          <a:ln>
            <a:noFill/>
          </a:ln>
        </p:spPr>
        <p:txBody>
          <a:bodyPr lIns="91425" tIns="45700" rIns="91425" bIns="45700" anchor="t" anchorCtr="0">
            <a:noAutofit/>
          </a:bodyPr>
          <a:lstStyle/>
          <a:p>
            <a:pPr>
              <a:buSzPct val="25000"/>
            </a:pPr>
            <a:r>
              <a:rPr lang="zh-TW" altLang="en-US" sz="2200" dirty="0">
                <a:solidFill>
                  <a:schemeClr val="tx1"/>
                </a:solidFill>
                <a:latin typeface="微軟正黑體" panose="020B0604030504040204" pitchFamily="34" charset="-120"/>
                <a:ea typeface="微軟正黑體" panose="020B0604030504040204" pitchFamily="34" charset="-120"/>
              </a:rPr>
              <a:t>社群功能，可以即時分享資訊，</a:t>
            </a:r>
          </a:p>
          <a:p>
            <a:pPr>
              <a:buSzPct val="25000"/>
            </a:pPr>
            <a:r>
              <a:rPr lang="zh-TW" altLang="en-US" sz="2200" dirty="0">
                <a:solidFill>
                  <a:schemeClr val="tx1"/>
                </a:solidFill>
                <a:latin typeface="微軟正黑體" panose="020B0604030504040204" pitchFamily="34" charset="-120"/>
                <a:ea typeface="微軟正黑體" panose="020B0604030504040204" pitchFamily="34" charset="-120"/>
              </a:rPr>
              <a:t>讓傳遞更為快速</a:t>
            </a:r>
          </a:p>
          <a:p>
            <a:pPr marL="0" marR="0" lvl="0" indent="0" algn="l" rtl="0">
              <a:spcBef>
                <a:spcPts val="0"/>
              </a:spcBef>
              <a:buSzPct val="25000"/>
              <a:buNone/>
            </a:pPr>
            <a:endParaRPr lang="zh-TW" sz="1800" dirty="0">
              <a:solidFill>
                <a:schemeClr val="dk1"/>
              </a:solidFill>
              <a:latin typeface="Arial"/>
              <a:ea typeface="Arial"/>
              <a:cs typeface="Arial"/>
              <a:sym typeface="Arial"/>
            </a:endParaRPr>
          </a:p>
        </p:txBody>
      </p:sp>
      <p:sp>
        <p:nvSpPr>
          <p:cNvPr id="24" name="Shape 2377"/>
          <p:cNvSpPr txBox="1"/>
          <p:nvPr/>
        </p:nvSpPr>
        <p:spPr>
          <a:xfrm>
            <a:off x="6378169" y="5144497"/>
            <a:ext cx="2442304" cy="1354696"/>
          </a:xfrm>
          <a:prstGeom prst="rect">
            <a:avLst/>
          </a:prstGeom>
          <a:noFill/>
          <a:ln>
            <a:noFill/>
          </a:ln>
        </p:spPr>
        <p:txBody>
          <a:bodyPr lIns="91425" tIns="45700" rIns="91425" bIns="45700" anchor="t" anchorCtr="0">
            <a:noAutofit/>
          </a:bodyPr>
          <a:lstStyle/>
          <a:p>
            <a:pPr lvl="0">
              <a:buSzPct val="25000"/>
            </a:pPr>
            <a:r>
              <a:rPr lang="zh-TW" altLang="en-US" sz="2200" dirty="0">
                <a:solidFill>
                  <a:schemeClr val="tx1"/>
                </a:solidFill>
                <a:latin typeface="微軟正黑體" panose="020B0604030504040204" pitchFamily="34" charset="-120"/>
                <a:ea typeface="微軟正黑體" panose="020B0604030504040204" pitchFamily="34" charset="-120"/>
              </a:rPr>
              <a:t>和各大機構合作，放上各大機構的資訊，彼此合作管道暢通</a:t>
            </a:r>
            <a:endParaRPr lang="zh-TW" altLang="zh-TW" sz="2200" dirty="0">
              <a:solidFill>
                <a:schemeClr val="tx1"/>
              </a:solidFill>
              <a:latin typeface="微軟正黑體" panose="020B0604030504040204" pitchFamily="34" charset="-120"/>
              <a:ea typeface="微軟正黑體" panose="020B0604030504040204" pitchFamily="34" charset="-120"/>
            </a:endParaRPr>
          </a:p>
          <a:p>
            <a:pPr marL="0" marR="0" lvl="0" indent="0" algn="l" rtl="0">
              <a:spcBef>
                <a:spcPts val="0"/>
              </a:spcBef>
              <a:buSzPct val="25000"/>
              <a:buNone/>
            </a:pPr>
            <a:endParaRPr lang="zh-TW"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114229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2"/>
        <p:cNvGrpSpPr/>
        <p:nvPr/>
      </p:nvGrpSpPr>
      <p:grpSpPr>
        <a:xfrm>
          <a:off x="0" y="0"/>
          <a:ext cx="0" cy="0"/>
          <a:chOff x="0" y="0"/>
          <a:chExt cx="0" cy="0"/>
        </a:xfrm>
      </p:grpSpPr>
      <p:sp>
        <p:nvSpPr>
          <p:cNvPr id="2983" name="Shape 2983"/>
          <p:cNvSpPr/>
          <p:nvPr/>
        </p:nvSpPr>
        <p:spPr>
          <a:xfrm>
            <a:off x="3155324" y="1223200"/>
            <a:ext cx="2833352" cy="116362"/>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endParaRPr>
          </a:p>
        </p:txBody>
      </p:sp>
      <p:sp>
        <p:nvSpPr>
          <p:cNvPr id="2984" name="Shape 2984"/>
          <p:cNvSpPr/>
          <p:nvPr/>
        </p:nvSpPr>
        <p:spPr>
          <a:xfrm>
            <a:off x="2431471" y="1577336"/>
            <a:ext cx="3451809" cy="1141616"/>
          </a:xfrm>
          <a:custGeom>
            <a:avLst/>
            <a:gdLst/>
            <a:ahLst/>
            <a:cxnLst/>
            <a:rect l="0" t="0" r="0" b="0"/>
            <a:pathLst>
              <a:path w="120000" h="120000" extrusionOk="0">
                <a:moveTo>
                  <a:pt x="19843" y="6560"/>
                </a:moveTo>
                <a:cubicBezTo>
                  <a:pt x="18623" y="6560"/>
                  <a:pt x="17432" y="6934"/>
                  <a:pt x="16281" y="7645"/>
                </a:cubicBezTo>
                <a:lnTo>
                  <a:pt x="12964" y="10759"/>
                </a:lnTo>
                <a:lnTo>
                  <a:pt x="9962" y="15686"/>
                </a:lnTo>
                <a:lnTo>
                  <a:pt x="7346" y="22212"/>
                </a:lnTo>
                <a:lnTo>
                  <a:pt x="5188" y="30121"/>
                </a:lnTo>
                <a:lnTo>
                  <a:pt x="3558" y="39198"/>
                </a:lnTo>
                <a:lnTo>
                  <a:pt x="2528" y="49230"/>
                </a:lnTo>
                <a:lnTo>
                  <a:pt x="2169" y="60000"/>
                </a:lnTo>
                <a:lnTo>
                  <a:pt x="2528" y="70769"/>
                </a:lnTo>
                <a:lnTo>
                  <a:pt x="3558" y="80801"/>
                </a:lnTo>
                <a:lnTo>
                  <a:pt x="5188" y="89878"/>
                </a:lnTo>
                <a:lnTo>
                  <a:pt x="7346" y="97787"/>
                </a:lnTo>
                <a:lnTo>
                  <a:pt x="9962" y="104313"/>
                </a:lnTo>
                <a:lnTo>
                  <a:pt x="12964" y="109240"/>
                </a:lnTo>
                <a:lnTo>
                  <a:pt x="16281" y="112354"/>
                </a:lnTo>
                <a:cubicBezTo>
                  <a:pt x="17432" y="113065"/>
                  <a:pt x="18623" y="113439"/>
                  <a:pt x="19843" y="113439"/>
                </a:cubicBezTo>
                <a:cubicBezTo>
                  <a:pt x="20953" y="113439"/>
                  <a:pt x="22040" y="113130"/>
                  <a:pt x="23086" y="112451"/>
                </a:cubicBezTo>
                <a:cubicBezTo>
                  <a:pt x="31301" y="107928"/>
                  <a:pt x="37517" y="86159"/>
                  <a:pt x="37517" y="60000"/>
                </a:cubicBezTo>
                <a:cubicBezTo>
                  <a:pt x="37517" y="33840"/>
                  <a:pt x="31301" y="12071"/>
                  <a:pt x="23086" y="7548"/>
                </a:cubicBezTo>
                <a:cubicBezTo>
                  <a:pt x="22040" y="6869"/>
                  <a:pt x="20953" y="6560"/>
                  <a:pt x="19843" y="6560"/>
                </a:cubicBezTo>
                <a:close/>
                <a:moveTo>
                  <a:pt x="19843" y="0"/>
                </a:moveTo>
                <a:cubicBezTo>
                  <a:pt x="23271" y="0"/>
                  <a:pt x="26495" y="2627"/>
                  <a:pt x="29264" y="7500"/>
                </a:cubicBezTo>
                <a:lnTo>
                  <a:pt x="112511" y="7500"/>
                </a:lnTo>
                <a:lnTo>
                  <a:pt x="120000" y="60000"/>
                </a:lnTo>
                <a:lnTo>
                  <a:pt x="112511" y="112500"/>
                </a:lnTo>
                <a:lnTo>
                  <a:pt x="29264" y="112500"/>
                </a:lnTo>
                <a:cubicBezTo>
                  <a:pt x="26495" y="117372"/>
                  <a:pt x="23271" y="120000"/>
                  <a:pt x="19843" y="120000"/>
                </a:cubicBezTo>
                <a:cubicBezTo>
                  <a:pt x="8884" y="120000"/>
                  <a:pt x="0" y="93137"/>
                  <a:pt x="0" y="60000"/>
                </a:cubicBezTo>
                <a:cubicBezTo>
                  <a:pt x="0" y="26862"/>
                  <a:pt x="8884" y="0"/>
                  <a:pt x="19843" y="0"/>
                </a:cubicBezTo>
                <a:close/>
              </a:path>
            </a:pathLst>
          </a:custGeom>
          <a:solidFill>
            <a:schemeClr val="accent1"/>
          </a:solidFill>
          <a:ln>
            <a:noFill/>
          </a:ln>
        </p:spPr>
        <p:txBody>
          <a:bodyPr lIns="91425" tIns="45700" rIns="91425" bIns="45700" anchor="ctr" anchorCtr="0">
            <a:noAutofit/>
          </a:bodyPr>
          <a:lstStyle/>
          <a:p>
            <a:pPr algn="ctr"/>
            <a:endParaRPr sz="1600">
              <a:solidFill>
                <a:srgbClr val="FFFFFF"/>
              </a:solidFill>
            </a:endParaRPr>
          </a:p>
        </p:txBody>
      </p:sp>
      <p:sp>
        <p:nvSpPr>
          <p:cNvPr id="2985" name="Shape 2985"/>
          <p:cNvSpPr txBox="1"/>
          <p:nvPr/>
        </p:nvSpPr>
        <p:spPr>
          <a:xfrm>
            <a:off x="2716875" y="1762775"/>
            <a:ext cx="543845" cy="713510"/>
          </a:xfrm>
          <a:prstGeom prst="rect">
            <a:avLst/>
          </a:prstGeom>
          <a:noFill/>
          <a:ln>
            <a:noFill/>
          </a:ln>
        </p:spPr>
        <p:txBody>
          <a:bodyPr lIns="91425" tIns="45700" rIns="91425" bIns="45700" anchor="ctr" anchorCtr="0">
            <a:noAutofit/>
          </a:bodyPr>
          <a:lstStyle/>
          <a:p>
            <a:pPr algn="ctr">
              <a:buSzPct val="25000"/>
            </a:pPr>
            <a:r>
              <a:rPr lang="en-US" altLang="zh-TW" sz="8800" b="1" dirty="0">
                <a:solidFill>
                  <a:srgbClr val="6BCBC5"/>
                </a:solidFill>
              </a:rPr>
              <a:t>1</a:t>
            </a:r>
          </a:p>
        </p:txBody>
      </p:sp>
      <p:grpSp>
        <p:nvGrpSpPr>
          <p:cNvPr id="2986" name="Shape 2986"/>
          <p:cNvGrpSpPr/>
          <p:nvPr/>
        </p:nvGrpSpPr>
        <p:grpSpPr>
          <a:xfrm>
            <a:off x="3260720" y="2766519"/>
            <a:ext cx="3451808" cy="1141615"/>
            <a:chOff x="2917778" y="1958813"/>
            <a:chExt cx="4354567" cy="1440183"/>
          </a:xfrm>
        </p:grpSpPr>
        <p:sp>
          <p:nvSpPr>
            <p:cNvPr id="2987" name="Shape 2987"/>
            <p:cNvSpPr/>
            <p:nvPr/>
          </p:nvSpPr>
          <p:spPr>
            <a:xfrm flipH="1">
              <a:off x="2917778" y="1958813"/>
              <a:ext cx="4354567" cy="1440183"/>
            </a:xfrm>
            <a:custGeom>
              <a:avLst/>
              <a:gdLst/>
              <a:ahLst/>
              <a:cxnLst/>
              <a:rect l="0" t="0" r="0" b="0"/>
              <a:pathLst>
                <a:path w="120000" h="120000" extrusionOk="0">
                  <a:moveTo>
                    <a:pt x="19843" y="6560"/>
                  </a:moveTo>
                  <a:cubicBezTo>
                    <a:pt x="18623" y="6560"/>
                    <a:pt x="17432" y="6934"/>
                    <a:pt x="16281" y="7645"/>
                  </a:cubicBezTo>
                  <a:lnTo>
                    <a:pt x="12964" y="10759"/>
                  </a:lnTo>
                  <a:lnTo>
                    <a:pt x="9962" y="15686"/>
                  </a:lnTo>
                  <a:lnTo>
                    <a:pt x="7346" y="22212"/>
                  </a:lnTo>
                  <a:lnTo>
                    <a:pt x="5188" y="30121"/>
                  </a:lnTo>
                  <a:lnTo>
                    <a:pt x="3558" y="39198"/>
                  </a:lnTo>
                  <a:lnTo>
                    <a:pt x="2528" y="49230"/>
                  </a:lnTo>
                  <a:lnTo>
                    <a:pt x="2169" y="60000"/>
                  </a:lnTo>
                  <a:lnTo>
                    <a:pt x="2528" y="70769"/>
                  </a:lnTo>
                  <a:lnTo>
                    <a:pt x="3558" y="80801"/>
                  </a:lnTo>
                  <a:lnTo>
                    <a:pt x="5188" y="89878"/>
                  </a:lnTo>
                  <a:lnTo>
                    <a:pt x="7346" y="97787"/>
                  </a:lnTo>
                  <a:lnTo>
                    <a:pt x="9962" y="104313"/>
                  </a:lnTo>
                  <a:lnTo>
                    <a:pt x="12964" y="109240"/>
                  </a:lnTo>
                  <a:lnTo>
                    <a:pt x="16281" y="112354"/>
                  </a:lnTo>
                  <a:cubicBezTo>
                    <a:pt x="17432" y="113065"/>
                    <a:pt x="18623" y="113439"/>
                    <a:pt x="19843" y="113439"/>
                  </a:cubicBezTo>
                  <a:cubicBezTo>
                    <a:pt x="20953" y="113439"/>
                    <a:pt x="22040" y="113130"/>
                    <a:pt x="23086" y="112451"/>
                  </a:cubicBezTo>
                  <a:cubicBezTo>
                    <a:pt x="31301" y="107928"/>
                    <a:pt x="37517" y="86159"/>
                    <a:pt x="37517" y="60000"/>
                  </a:cubicBezTo>
                  <a:cubicBezTo>
                    <a:pt x="37517" y="33840"/>
                    <a:pt x="31301" y="12071"/>
                    <a:pt x="23086" y="7548"/>
                  </a:cubicBezTo>
                  <a:cubicBezTo>
                    <a:pt x="22040" y="6869"/>
                    <a:pt x="20953" y="6560"/>
                    <a:pt x="19843" y="6560"/>
                  </a:cubicBezTo>
                  <a:close/>
                  <a:moveTo>
                    <a:pt x="19843" y="0"/>
                  </a:moveTo>
                  <a:cubicBezTo>
                    <a:pt x="23271" y="0"/>
                    <a:pt x="26495" y="2627"/>
                    <a:pt x="29264" y="7500"/>
                  </a:cubicBezTo>
                  <a:lnTo>
                    <a:pt x="112511" y="7500"/>
                  </a:lnTo>
                  <a:lnTo>
                    <a:pt x="120000" y="60000"/>
                  </a:lnTo>
                  <a:lnTo>
                    <a:pt x="112511" y="112500"/>
                  </a:lnTo>
                  <a:lnTo>
                    <a:pt x="29264" y="112500"/>
                  </a:lnTo>
                  <a:cubicBezTo>
                    <a:pt x="26495" y="117372"/>
                    <a:pt x="23271" y="120000"/>
                    <a:pt x="19843" y="120000"/>
                  </a:cubicBezTo>
                  <a:cubicBezTo>
                    <a:pt x="8884" y="120000"/>
                    <a:pt x="0" y="93137"/>
                    <a:pt x="0" y="60000"/>
                  </a:cubicBezTo>
                  <a:cubicBezTo>
                    <a:pt x="0" y="26862"/>
                    <a:pt x="8884" y="0"/>
                    <a:pt x="19843" y="0"/>
                  </a:cubicBezTo>
                  <a:close/>
                </a:path>
              </a:pathLst>
            </a:custGeom>
            <a:solidFill>
              <a:schemeClr val="accent2"/>
            </a:solidFill>
            <a:ln>
              <a:noFill/>
            </a:ln>
          </p:spPr>
          <p:txBody>
            <a:bodyPr lIns="91425" tIns="45700" rIns="91425" bIns="45700" anchor="ctr" anchorCtr="0">
              <a:noAutofit/>
            </a:bodyPr>
            <a:lstStyle/>
            <a:p>
              <a:pPr algn="ctr"/>
              <a:endParaRPr sz="1600">
                <a:solidFill>
                  <a:srgbClr val="FFFFFF"/>
                </a:solidFill>
              </a:endParaRPr>
            </a:p>
          </p:txBody>
        </p:sp>
        <p:sp>
          <p:nvSpPr>
            <p:cNvPr id="2988" name="Shape 2988"/>
            <p:cNvSpPr txBox="1"/>
            <p:nvPr/>
          </p:nvSpPr>
          <p:spPr>
            <a:xfrm>
              <a:off x="6226221" y="2204783"/>
              <a:ext cx="686077" cy="900115"/>
            </a:xfrm>
            <a:prstGeom prst="rect">
              <a:avLst/>
            </a:prstGeom>
            <a:noFill/>
            <a:ln>
              <a:noFill/>
            </a:ln>
          </p:spPr>
          <p:txBody>
            <a:bodyPr lIns="91425" tIns="45700" rIns="91425" bIns="45700" anchor="ctr" anchorCtr="0">
              <a:noAutofit/>
            </a:bodyPr>
            <a:lstStyle/>
            <a:p>
              <a:pPr algn="ctr">
                <a:buSzPct val="25000"/>
              </a:pPr>
              <a:r>
                <a:rPr lang="en-US" altLang="zh-TW" sz="8800" b="1" dirty="0">
                  <a:solidFill>
                    <a:srgbClr val="F5C636"/>
                  </a:solidFill>
                </a:rPr>
                <a:t>2</a:t>
              </a:r>
            </a:p>
          </p:txBody>
        </p:sp>
      </p:grpSp>
      <p:grpSp>
        <p:nvGrpSpPr>
          <p:cNvPr id="2989" name="Shape 2989"/>
          <p:cNvGrpSpPr/>
          <p:nvPr/>
        </p:nvGrpSpPr>
        <p:grpSpPr>
          <a:xfrm>
            <a:off x="2431471" y="3955702"/>
            <a:ext cx="3451808" cy="1141615"/>
            <a:chOff x="1871655" y="3459005"/>
            <a:chExt cx="4354567" cy="1440183"/>
          </a:xfrm>
        </p:grpSpPr>
        <p:sp>
          <p:nvSpPr>
            <p:cNvPr id="2990" name="Shape 2990"/>
            <p:cNvSpPr/>
            <p:nvPr/>
          </p:nvSpPr>
          <p:spPr>
            <a:xfrm>
              <a:off x="1871655" y="3459005"/>
              <a:ext cx="4354567" cy="1440183"/>
            </a:xfrm>
            <a:custGeom>
              <a:avLst/>
              <a:gdLst/>
              <a:ahLst/>
              <a:cxnLst/>
              <a:rect l="0" t="0" r="0" b="0"/>
              <a:pathLst>
                <a:path w="120000" h="120000" extrusionOk="0">
                  <a:moveTo>
                    <a:pt x="19843" y="6560"/>
                  </a:moveTo>
                  <a:cubicBezTo>
                    <a:pt x="18623" y="6560"/>
                    <a:pt x="17432" y="6934"/>
                    <a:pt x="16281" y="7645"/>
                  </a:cubicBezTo>
                  <a:lnTo>
                    <a:pt x="12964" y="10759"/>
                  </a:lnTo>
                  <a:lnTo>
                    <a:pt x="9962" y="15686"/>
                  </a:lnTo>
                  <a:lnTo>
                    <a:pt x="7346" y="22212"/>
                  </a:lnTo>
                  <a:lnTo>
                    <a:pt x="5188" y="30121"/>
                  </a:lnTo>
                  <a:lnTo>
                    <a:pt x="3558" y="39198"/>
                  </a:lnTo>
                  <a:lnTo>
                    <a:pt x="2528" y="49230"/>
                  </a:lnTo>
                  <a:lnTo>
                    <a:pt x="2169" y="60000"/>
                  </a:lnTo>
                  <a:lnTo>
                    <a:pt x="2528" y="70769"/>
                  </a:lnTo>
                  <a:lnTo>
                    <a:pt x="3558" y="80801"/>
                  </a:lnTo>
                  <a:lnTo>
                    <a:pt x="5188" y="89878"/>
                  </a:lnTo>
                  <a:lnTo>
                    <a:pt x="7346" y="97787"/>
                  </a:lnTo>
                  <a:lnTo>
                    <a:pt x="9962" y="104313"/>
                  </a:lnTo>
                  <a:lnTo>
                    <a:pt x="12964" y="109240"/>
                  </a:lnTo>
                  <a:lnTo>
                    <a:pt x="16281" y="112354"/>
                  </a:lnTo>
                  <a:cubicBezTo>
                    <a:pt x="17432" y="113065"/>
                    <a:pt x="18623" y="113439"/>
                    <a:pt x="19843" y="113439"/>
                  </a:cubicBezTo>
                  <a:cubicBezTo>
                    <a:pt x="20953" y="113439"/>
                    <a:pt x="22040" y="113130"/>
                    <a:pt x="23086" y="112451"/>
                  </a:cubicBezTo>
                  <a:cubicBezTo>
                    <a:pt x="31301" y="107928"/>
                    <a:pt x="37517" y="86159"/>
                    <a:pt x="37517" y="60000"/>
                  </a:cubicBezTo>
                  <a:cubicBezTo>
                    <a:pt x="37517" y="33840"/>
                    <a:pt x="31301" y="12071"/>
                    <a:pt x="23086" y="7548"/>
                  </a:cubicBezTo>
                  <a:cubicBezTo>
                    <a:pt x="22040" y="6869"/>
                    <a:pt x="20953" y="6560"/>
                    <a:pt x="19843" y="6560"/>
                  </a:cubicBezTo>
                  <a:close/>
                  <a:moveTo>
                    <a:pt x="19843" y="0"/>
                  </a:moveTo>
                  <a:cubicBezTo>
                    <a:pt x="23271" y="0"/>
                    <a:pt x="26495" y="2627"/>
                    <a:pt x="29264" y="7500"/>
                  </a:cubicBezTo>
                  <a:lnTo>
                    <a:pt x="112511" y="7500"/>
                  </a:lnTo>
                  <a:lnTo>
                    <a:pt x="120000" y="60000"/>
                  </a:lnTo>
                  <a:lnTo>
                    <a:pt x="112511" y="112500"/>
                  </a:lnTo>
                  <a:lnTo>
                    <a:pt x="29264" y="112500"/>
                  </a:lnTo>
                  <a:cubicBezTo>
                    <a:pt x="26495" y="117372"/>
                    <a:pt x="23271" y="120000"/>
                    <a:pt x="19843" y="120000"/>
                  </a:cubicBezTo>
                  <a:cubicBezTo>
                    <a:pt x="8884" y="120000"/>
                    <a:pt x="0" y="93137"/>
                    <a:pt x="0" y="60000"/>
                  </a:cubicBezTo>
                  <a:cubicBezTo>
                    <a:pt x="0" y="26862"/>
                    <a:pt x="8884" y="0"/>
                    <a:pt x="19843" y="0"/>
                  </a:cubicBezTo>
                  <a:close/>
                </a:path>
              </a:pathLst>
            </a:custGeom>
            <a:solidFill>
              <a:schemeClr val="accent3"/>
            </a:solidFill>
            <a:ln>
              <a:noFill/>
            </a:ln>
          </p:spPr>
          <p:txBody>
            <a:bodyPr lIns="91425" tIns="45700" rIns="91425" bIns="45700" anchor="ctr" anchorCtr="0">
              <a:noAutofit/>
            </a:bodyPr>
            <a:lstStyle/>
            <a:p>
              <a:pPr algn="ctr"/>
              <a:endParaRPr sz="1600">
                <a:solidFill>
                  <a:srgbClr val="FFFFFF"/>
                </a:solidFill>
              </a:endParaRPr>
            </a:p>
          </p:txBody>
        </p:sp>
        <p:sp>
          <p:nvSpPr>
            <p:cNvPr id="2991" name="Shape 2991"/>
            <p:cNvSpPr txBox="1"/>
            <p:nvPr/>
          </p:nvSpPr>
          <p:spPr>
            <a:xfrm>
              <a:off x="2231700" y="3729039"/>
              <a:ext cx="686077" cy="900115"/>
            </a:xfrm>
            <a:prstGeom prst="rect">
              <a:avLst/>
            </a:prstGeom>
            <a:noFill/>
            <a:ln>
              <a:noFill/>
            </a:ln>
          </p:spPr>
          <p:txBody>
            <a:bodyPr lIns="91425" tIns="45700" rIns="91425" bIns="45700" anchor="ctr" anchorCtr="0">
              <a:noAutofit/>
            </a:bodyPr>
            <a:lstStyle/>
            <a:p>
              <a:pPr algn="ctr">
                <a:buSzPct val="25000"/>
              </a:pPr>
              <a:r>
                <a:rPr lang="en-US" altLang="zh-TW" sz="8800" b="1">
                  <a:solidFill>
                    <a:srgbClr val="FF614C"/>
                  </a:solidFill>
                </a:rPr>
                <a:t>3</a:t>
              </a:r>
            </a:p>
          </p:txBody>
        </p:sp>
      </p:grpSp>
      <p:grpSp>
        <p:nvGrpSpPr>
          <p:cNvPr id="2992" name="Shape 2992"/>
          <p:cNvGrpSpPr/>
          <p:nvPr/>
        </p:nvGrpSpPr>
        <p:grpSpPr>
          <a:xfrm>
            <a:off x="3260720" y="5144884"/>
            <a:ext cx="3451808" cy="1141615"/>
            <a:chOff x="2917778" y="4959196"/>
            <a:chExt cx="4354567" cy="1440183"/>
          </a:xfrm>
        </p:grpSpPr>
        <p:sp>
          <p:nvSpPr>
            <p:cNvPr id="2993" name="Shape 2993"/>
            <p:cNvSpPr/>
            <p:nvPr/>
          </p:nvSpPr>
          <p:spPr>
            <a:xfrm flipH="1">
              <a:off x="2917778" y="4959196"/>
              <a:ext cx="4354567" cy="1440183"/>
            </a:xfrm>
            <a:custGeom>
              <a:avLst/>
              <a:gdLst/>
              <a:ahLst/>
              <a:cxnLst/>
              <a:rect l="0" t="0" r="0" b="0"/>
              <a:pathLst>
                <a:path w="120000" h="120000" extrusionOk="0">
                  <a:moveTo>
                    <a:pt x="19843" y="6560"/>
                  </a:moveTo>
                  <a:cubicBezTo>
                    <a:pt x="18623" y="6560"/>
                    <a:pt x="17432" y="6934"/>
                    <a:pt x="16281" y="7645"/>
                  </a:cubicBezTo>
                  <a:lnTo>
                    <a:pt x="12964" y="10759"/>
                  </a:lnTo>
                  <a:lnTo>
                    <a:pt x="9962" y="15686"/>
                  </a:lnTo>
                  <a:lnTo>
                    <a:pt x="7346" y="22212"/>
                  </a:lnTo>
                  <a:lnTo>
                    <a:pt x="5188" y="30121"/>
                  </a:lnTo>
                  <a:lnTo>
                    <a:pt x="3558" y="39198"/>
                  </a:lnTo>
                  <a:lnTo>
                    <a:pt x="2528" y="49230"/>
                  </a:lnTo>
                  <a:lnTo>
                    <a:pt x="2169" y="60000"/>
                  </a:lnTo>
                  <a:lnTo>
                    <a:pt x="2528" y="70769"/>
                  </a:lnTo>
                  <a:lnTo>
                    <a:pt x="3558" y="80801"/>
                  </a:lnTo>
                  <a:lnTo>
                    <a:pt x="5188" y="89878"/>
                  </a:lnTo>
                  <a:lnTo>
                    <a:pt x="7346" y="97787"/>
                  </a:lnTo>
                  <a:lnTo>
                    <a:pt x="9962" y="104313"/>
                  </a:lnTo>
                  <a:lnTo>
                    <a:pt x="12964" y="109240"/>
                  </a:lnTo>
                  <a:lnTo>
                    <a:pt x="16281" y="112354"/>
                  </a:lnTo>
                  <a:cubicBezTo>
                    <a:pt x="17432" y="113065"/>
                    <a:pt x="18623" y="113439"/>
                    <a:pt x="19843" y="113439"/>
                  </a:cubicBezTo>
                  <a:cubicBezTo>
                    <a:pt x="20953" y="113439"/>
                    <a:pt x="22040" y="113130"/>
                    <a:pt x="23086" y="112451"/>
                  </a:cubicBezTo>
                  <a:cubicBezTo>
                    <a:pt x="31301" y="107928"/>
                    <a:pt x="37517" y="86159"/>
                    <a:pt x="37517" y="60000"/>
                  </a:cubicBezTo>
                  <a:cubicBezTo>
                    <a:pt x="37517" y="33840"/>
                    <a:pt x="31301" y="12071"/>
                    <a:pt x="23086" y="7548"/>
                  </a:cubicBezTo>
                  <a:cubicBezTo>
                    <a:pt x="22040" y="6869"/>
                    <a:pt x="20953" y="6560"/>
                    <a:pt x="19843" y="6560"/>
                  </a:cubicBezTo>
                  <a:close/>
                  <a:moveTo>
                    <a:pt x="19843" y="0"/>
                  </a:moveTo>
                  <a:cubicBezTo>
                    <a:pt x="23271" y="0"/>
                    <a:pt x="26495" y="2627"/>
                    <a:pt x="29264" y="7500"/>
                  </a:cubicBezTo>
                  <a:lnTo>
                    <a:pt x="112511" y="7500"/>
                  </a:lnTo>
                  <a:lnTo>
                    <a:pt x="120000" y="60000"/>
                  </a:lnTo>
                  <a:lnTo>
                    <a:pt x="112511" y="112500"/>
                  </a:lnTo>
                  <a:lnTo>
                    <a:pt x="29264" y="112500"/>
                  </a:lnTo>
                  <a:cubicBezTo>
                    <a:pt x="26495" y="117372"/>
                    <a:pt x="23271" y="120000"/>
                    <a:pt x="19843" y="120000"/>
                  </a:cubicBezTo>
                  <a:cubicBezTo>
                    <a:pt x="8884" y="120000"/>
                    <a:pt x="0" y="93137"/>
                    <a:pt x="0" y="60000"/>
                  </a:cubicBezTo>
                  <a:cubicBezTo>
                    <a:pt x="0" y="26862"/>
                    <a:pt x="8884" y="0"/>
                    <a:pt x="19843" y="0"/>
                  </a:cubicBezTo>
                  <a:close/>
                </a:path>
              </a:pathLst>
            </a:custGeom>
            <a:solidFill>
              <a:schemeClr val="accent4"/>
            </a:solidFill>
            <a:ln>
              <a:noFill/>
            </a:ln>
          </p:spPr>
          <p:txBody>
            <a:bodyPr lIns="91425" tIns="45700" rIns="91425" bIns="45700" anchor="ctr" anchorCtr="0">
              <a:noAutofit/>
            </a:bodyPr>
            <a:lstStyle/>
            <a:p>
              <a:pPr algn="ctr"/>
              <a:endParaRPr sz="1600">
                <a:solidFill>
                  <a:srgbClr val="FFFFFF"/>
                </a:solidFill>
              </a:endParaRPr>
            </a:p>
          </p:txBody>
        </p:sp>
        <p:sp>
          <p:nvSpPr>
            <p:cNvPr id="2994" name="Shape 2994"/>
            <p:cNvSpPr txBox="1"/>
            <p:nvPr/>
          </p:nvSpPr>
          <p:spPr>
            <a:xfrm>
              <a:off x="6226221" y="5229230"/>
              <a:ext cx="686077" cy="900115"/>
            </a:xfrm>
            <a:prstGeom prst="rect">
              <a:avLst/>
            </a:prstGeom>
            <a:noFill/>
            <a:ln>
              <a:noFill/>
            </a:ln>
          </p:spPr>
          <p:txBody>
            <a:bodyPr lIns="91425" tIns="45700" rIns="91425" bIns="45700" anchor="ctr" anchorCtr="0">
              <a:noAutofit/>
            </a:bodyPr>
            <a:lstStyle/>
            <a:p>
              <a:pPr algn="ctr">
                <a:buSzPct val="25000"/>
              </a:pPr>
              <a:r>
                <a:rPr lang="en-US" altLang="zh-TW" sz="8800" b="1">
                  <a:solidFill>
                    <a:srgbClr val="9ACA9F"/>
                  </a:solidFill>
                </a:rPr>
                <a:t>4</a:t>
              </a:r>
            </a:p>
          </p:txBody>
        </p:sp>
      </p:grpSp>
      <p:sp>
        <p:nvSpPr>
          <p:cNvPr id="2995" name="Shape 2995"/>
          <p:cNvSpPr/>
          <p:nvPr/>
        </p:nvSpPr>
        <p:spPr>
          <a:xfrm>
            <a:off x="3453362" y="1674156"/>
            <a:ext cx="2609078" cy="802129"/>
          </a:xfrm>
          <a:prstGeom prst="rect">
            <a:avLst/>
          </a:prstGeom>
          <a:noFill/>
          <a:ln>
            <a:noFill/>
          </a:ln>
        </p:spPr>
        <p:txBody>
          <a:bodyPr lIns="91425" tIns="45700" rIns="91425" bIns="45700" anchor="t" anchorCtr="0">
            <a:noAutofit/>
          </a:bodyPr>
          <a:lstStyle/>
          <a:p>
            <a:pPr>
              <a:buSzPct val="25000"/>
            </a:pPr>
            <a:r>
              <a:rPr lang="zh-TW" altLang="en-US" sz="2800" dirty="0" smtClean="0">
                <a:solidFill>
                  <a:srgbClr val="FFFFFF"/>
                </a:solidFill>
                <a:latin typeface="微軟正黑體" panose="020B0604030504040204" pitchFamily="34" charset="-120"/>
                <a:ea typeface="微軟正黑體" panose="020B0604030504040204" pitchFamily="34" charset="-120"/>
              </a:rPr>
              <a:t>中小學生、</a:t>
            </a:r>
            <a:endParaRPr lang="en-US" altLang="zh-TW" sz="2800" dirty="0" smtClean="0">
              <a:solidFill>
                <a:srgbClr val="FFFFFF"/>
              </a:solidFill>
              <a:latin typeface="微軟正黑體" panose="020B0604030504040204" pitchFamily="34" charset="-120"/>
              <a:ea typeface="微軟正黑體" panose="020B0604030504040204" pitchFamily="34" charset="-120"/>
            </a:endParaRPr>
          </a:p>
          <a:p>
            <a:pPr>
              <a:buSzPct val="25000"/>
            </a:pPr>
            <a:r>
              <a:rPr lang="zh-TW" altLang="en-US" sz="2800" dirty="0" smtClean="0">
                <a:solidFill>
                  <a:srgbClr val="FFFFFF"/>
                </a:solidFill>
                <a:latin typeface="微軟正黑體" panose="020B0604030504040204" pitchFamily="34" charset="-120"/>
                <a:ea typeface="微軟正黑體" panose="020B0604030504040204" pitchFamily="34" charset="-120"/>
              </a:rPr>
              <a:t>大專院校</a:t>
            </a:r>
            <a:r>
              <a:rPr lang="zh-TW" altLang="en-US" sz="2800" dirty="0">
                <a:solidFill>
                  <a:srgbClr val="FFFFFF"/>
                </a:solidFill>
                <a:latin typeface="微軟正黑體" panose="020B0604030504040204" pitchFamily="34" charset="-120"/>
                <a:ea typeface="微軟正黑體" panose="020B0604030504040204" pitchFamily="34" charset="-120"/>
              </a:rPr>
              <a:t>學生</a:t>
            </a:r>
            <a:endParaRPr lang="en-US" altLang="zh-TW" sz="2800" dirty="0">
              <a:solidFill>
                <a:srgbClr val="FFFFFF"/>
              </a:solidFill>
              <a:latin typeface="微軟正黑體" panose="020B0604030504040204" pitchFamily="34" charset="-120"/>
              <a:ea typeface="微軟正黑體" panose="020B0604030504040204" pitchFamily="34" charset="-120"/>
            </a:endParaRPr>
          </a:p>
        </p:txBody>
      </p:sp>
      <p:sp>
        <p:nvSpPr>
          <p:cNvPr id="2996" name="Shape 2996"/>
          <p:cNvSpPr/>
          <p:nvPr/>
        </p:nvSpPr>
        <p:spPr>
          <a:xfrm>
            <a:off x="3675187" y="3018169"/>
            <a:ext cx="2208092" cy="600163"/>
          </a:xfrm>
          <a:prstGeom prst="rect">
            <a:avLst/>
          </a:prstGeom>
          <a:noFill/>
          <a:ln>
            <a:noFill/>
          </a:ln>
        </p:spPr>
        <p:txBody>
          <a:bodyPr lIns="91425" tIns="45700" rIns="91425" bIns="45700" anchor="t" anchorCtr="0">
            <a:noAutofit/>
          </a:bodyPr>
          <a:lstStyle/>
          <a:p>
            <a:pPr>
              <a:buSzPct val="25000"/>
            </a:pPr>
            <a:r>
              <a:rPr lang="zh-TW" altLang="en-US" sz="3200" dirty="0" smtClean="0">
                <a:solidFill>
                  <a:srgbClr val="FFFFFF"/>
                </a:solidFill>
                <a:latin typeface="微軟正黑體" panose="020B0604030504040204" pitchFamily="34" charset="-120"/>
                <a:ea typeface="微軟正黑體" panose="020B0604030504040204" pitchFamily="34" charset="-120"/>
              </a:rPr>
              <a:t>社會人士</a:t>
            </a:r>
            <a:endParaRPr lang="en-US" altLang="zh-TW" sz="3200" dirty="0">
              <a:solidFill>
                <a:srgbClr val="FFFFFF"/>
              </a:solidFill>
              <a:latin typeface="微軟正黑體" panose="020B0604030504040204" pitchFamily="34" charset="-120"/>
              <a:ea typeface="微軟正黑體" panose="020B0604030504040204" pitchFamily="34" charset="-120"/>
            </a:endParaRPr>
          </a:p>
        </p:txBody>
      </p:sp>
      <p:sp>
        <p:nvSpPr>
          <p:cNvPr id="2997" name="Shape 2997"/>
          <p:cNvSpPr/>
          <p:nvPr/>
        </p:nvSpPr>
        <p:spPr>
          <a:xfrm>
            <a:off x="3474694" y="4286304"/>
            <a:ext cx="2609078" cy="600163"/>
          </a:xfrm>
          <a:prstGeom prst="rect">
            <a:avLst/>
          </a:prstGeom>
          <a:noFill/>
          <a:ln>
            <a:noFill/>
          </a:ln>
        </p:spPr>
        <p:txBody>
          <a:bodyPr lIns="91425" tIns="45700" rIns="91425" bIns="45700" anchor="t" anchorCtr="0">
            <a:noAutofit/>
          </a:bodyPr>
          <a:lstStyle/>
          <a:p>
            <a:pPr>
              <a:buSzPct val="25000"/>
            </a:pPr>
            <a:r>
              <a:rPr lang="zh-TW" altLang="en-US" sz="2800" dirty="0" smtClean="0">
                <a:solidFill>
                  <a:srgbClr val="FFFFFF"/>
                </a:solidFill>
                <a:latin typeface="微軟正黑體" panose="020B0604030504040204" pitchFamily="34" charset="-120"/>
                <a:ea typeface="微軟正黑體" panose="020B0604030504040204" pitchFamily="34" charset="-120"/>
              </a:rPr>
              <a:t>各</a:t>
            </a:r>
            <a:r>
              <a:rPr lang="zh-TW" altLang="en-US" sz="2800" dirty="0">
                <a:solidFill>
                  <a:srgbClr val="FFFFFF"/>
                </a:solidFill>
                <a:latin typeface="微軟正黑體" panose="020B0604030504040204" pitchFamily="34" charset="-120"/>
                <a:ea typeface="微軟正黑體" panose="020B0604030504040204" pitchFamily="34" charset="-120"/>
              </a:rPr>
              <a:t>大慈善機構</a:t>
            </a:r>
            <a:endParaRPr lang="en-US" altLang="zh-TW" sz="2800" dirty="0">
              <a:solidFill>
                <a:srgbClr val="FFFFFF"/>
              </a:solidFill>
              <a:latin typeface="微軟正黑體" panose="020B0604030504040204" pitchFamily="34" charset="-120"/>
              <a:ea typeface="微軟正黑體" panose="020B0604030504040204" pitchFamily="34" charset="-120"/>
            </a:endParaRPr>
          </a:p>
        </p:txBody>
      </p:sp>
      <p:sp>
        <p:nvSpPr>
          <p:cNvPr id="2998" name="Shape 2998"/>
          <p:cNvSpPr/>
          <p:nvPr/>
        </p:nvSpPr>
        <p:spPr>
          <a:xfrm>
            <a:off x="3389784" y="5472284"/>
            <a:ext cx="2493495" cy="600163"/>
          </a:xfrm>
          <a:prstGeom prst="rect">
            <a:avLst/>
          </a:prstGeom>
          <a:noFill/>
          <a:ln>
            <a:noFill/>
          </a:ln>
        </p:spPr>
        <p:txBody>
          <a:bodyPr lIns="91425" tIns="45700" rIns="91425" bIns="45700" anchor="t" anchorCtr="0">
            <a:noAutofit/>
          </a:bodyPr>
          <a:lstStyle/>
          <a:p>
            <a:pPr>
              <a:buSzPct val="25000"/>
            </a:pPr>
            <a:r>
              <a:rPr lang="zh-TW" altLang="en-US" sz="2400" dirty="0" smtClean="0">
                <a:solidFill>
                  <a:srgbClr val="FFFFFF"/>
                </a:solidFill>
                <a:latin typeface="微軟正黑體" panose="020B0604030504040204" pitchFamily="34" charset="-120"/>
                <a:ea typeface="微軟正黑體" panose="020B0604030504040204" pitchFamily="34" charset="-120"/>
              </a:rPr>
              <a:t>國際</a:t>
            </a:r>
            <a:r>
              <a:rPr lang="zh-TW" altLang="en-US" sz="2400" dirty="0">
                <a:solidFill>
                  <a:srgbClr val="FFFFFF"/>
                </a:solidFill>
                <a:latin typeface="微軟正黑體" panose="020B0604030504040204" pitchFamily="34" charset="-120"/>
                <a:ea typeface="微軟正黑體" panose="020B0604030504040204" pitchFamily="34" charset="-120"/>
              </a:rPr>
              <a:t>非政府組織</a:t>
            </a:r>
            <a:endParaRPr lang="en-US" altLang="zh-TW" sz="2400" dirty="0">
              <a:solidFill>
                <a:srgbClr val="FFFFFF"/>
              </a:solidFill>
              <a:latin typeface="微軟正黑體" panose="020B0604030504040204" pitchFamily="34" charset="-120"/>
              <a:ea typeface="微軟正黑體" panose="020B0604030504040204" pitchFamily="34" charset="-120"/>
            </a:endParaRPr>
          </a:p>
        </p:txBody>
      </p:sp>
      <p:sp>
        <p:nvSpPr>
          <p:cNvPr id="3000" name="Shape 3000"/>
          <p:cNvSpPr txBox="1"/>
          <p:nvPr/>
        </p:nvSpPr>
        <p:spPr>
          <a:xfrm>
            <a:off x="2006125" y="501116"/>
            <a:ext cx="5131747" cy="707886"/>
          </a:xfrm>
          <a:prstGeom prst="rect">
            <a:avLst/>
          </a:prstGeom>
          <a:noFill/>
          <a:ln>
            <a:noFill/>
          </a:ln>
        </p:spPr>
        <p:txBody>
          <a:bodyPr lIns="91425" tIns="45700" rIns="91425" bIns="45700" anchor="ctr" anchorCtr="0">
            <a:noAutofit/>
          </a:bodyPr>
          <a:lstStyle/>
          <a:p>
            <a:pPr lvl="0" algn="ctr">
              <a:buSzPct val="25000"/>
            </a:pPr>
            <a:r>
              <a:rPr lang="zh-TW" altLang="en-US" sz="4000" b="1" dirty="0">
                <a:solidFill>
                  <a:schemeClr val="tx1"/>
                </a:solidFill>
                <a:latin typeface="微軟正黑體" panose="020B0604030504040204" pitchFamily="34" charset="-120"/>
                <a:ea typeface="微軟正黑體" panose="020B0604030504040204" pitchFamily="34" charset="-120"/>
              </a:rPr>
              <a:t>目標對象</a:t>
            </a:r>
            <a:endParaRPr lang="zh-TW" altLang="zh-TW" sz="40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803497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60"/>
        <p:cNvGrpSpPr/>
        <p:nvPr/>
      </p:nvGrpSpPr>
      <p:grpSpPr>
        <a:xfrm>
          <a:off x="0" y="0"/>
          <a:ext cx="0" cy="0"/>
          <a:chOff x="0" y="0"/>
          <a:chExt cx="0" cy="0"/>
        </a:xfrm>
      </p:grpSpPr>
      <p:graphicFrame>
        <p:nvGraphicFramePr>
          <p:cNvPr id="47" name="資料庫圖表 46"/>
          <p:cNvGraphicFramePr/>
          <p:nvPr>
            <p:extLst>
              <p:ext uri="{D42A27DB-BD31-4B8C-83A1-F6EECF244321}">
                <p14:modId xmlns:p14="http://schemas.microsoft.com/office/powerpoint/2010/main" val="907676199"/>
              </p:ext>
            </p:extLst>
          </p:nvPr>
        </p:nvGraphicFramePr>
        <p:xfrm>
          <a:off x="53752" y="871918"/>
          <a:ext cx="9036496" cy="6174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791" name="Shape 10791"/>
          <p:cNvSpPr/>
          <p:nvPr/>
        </p:nvSpPr>
        <p:spPr>
          <a:xfrm>
            <a:off x="3155324" y="1223200"/>
            <a:ext cx="2833352" cy="116362"/>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微軟正黑體" panose="020B0604030504040204" pitchFamily="34" charset="-120"/>
              <a:ea typeface="微軟正黑體" panose="020B0604030504040204" pitchFamily="34" charset="-120"/>
            </a:endParaRPr>
          </a:p>
        </p:txBody>
      </p:sp>
      <p:sp>
        <p:nvSpPr>
          <p:cNvPr id="10793" name="Shape 10793"/>
          <p:cNvSpPr txBox="1"/>
          <p:nvPr/>
        </p:nvSpPr>
        <p:spPr>
          <a:xfrm>
            <a:off x="1537335" y="550090"/>
            <a:ext cx="6069329" cy="707886"/>
          </a:xfrm>
          <a:prstGeom prst="rect">
            <a:avLst/>
          </a:prstGeom>
          <a:noFill/>
          <a:ln>
            <a:noFill/>
          </a:ln>
        </p:spPr>
        <p:txBody>
          <a:bodyPr lIns="91425" tIns="45700" rIns="91425" bIns="45700" anchor="ctr" anchorCtr="0">
            <a:noAutofit/>
          </a:bodyPr>
          <a:lstStyle/>
          <a:p>
            <a:pPr algn="ctr">
              <a:buSzPct val="25000"/>
            </a:pPr>
            <a:r>
              <a:rPr lang="zh-TW" altLang="en-US" sz="4000" b="1" dirty="0" smtClean="0">
                <a:latin typeface="微軟正黑體" panose="020B0604030504040204" pitchFamily="34" charset="-120"/>
                <a:ea typeface="微軟正黑體" panose="020B0604030504040204" pitchFamily="34" charset="-120"/>
              </a:rPr>
              <a:t>網站架構</a:t>
            </a:r>
            <a:endParaRPr lang="en-US" altLang="zh-TW" sz="4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698628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自訂 2">
      <a:dk1>
        <a:srgbClr val="000000"/>
      </a:dk1>
      <a:lt1>
        <a:srgbClr val="FFFFFF"/>
      </a:lt1>
      <a:dk2>
        <a:srgbClr val="1F497D"/>
      </a:dk2>
      <a:lt2>
        <a:srgbClr val="EEECE1"/>
      </a:lt2>
      <a:accent1>
        <a:srgbClr val="6BCBC5"/>
      </a:accent1>
      <a:accent2>
        <a:srgbClr val="F5C636"/>
      </a:accent2>
      <a:accent3>
        <a:srgbClr val="FF614C"/>
      </a:accent3>
      <a:accent4>
        <a:srgbClr val="9ACA9F"/>
      </a:accent4>
      <a:accent5>
        <a:srgbClr val="70758C"/>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TotalTime>
  <Words>619</Words>
  <Application>Microsoft Office PowerPoint</Application>
  <PresentationFormat>如螢幕大小 (4:3)</PresentationFormat>
  <Paragraphs>166</Paragraphs>
  <Slides>15</Slides>
  <Notes>15</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15</vt:i4>
      </vt:variant>
    </vt:vector>
  </HeadingPairs>
  <TitlesOfParts>
    <vt:vector size="20" baseType="lpstr">
      <vt:lpstr>微軟正黑體</vt:lpstr>
      <vt:lpstr>新細明體</vt:lpstr>
      <vt:lpstr>Arial</vt:lpstr>
      <vt:lpstr>Calibri</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cp:lastModifiedBy>鄭人豪</cp:lastModifiedBy>
  <cp:revision>21</cp:revision>
  <dcterms:modified xsi:type="dcterms:W3CDTF">2017-06-12T13:10:33Z</dcterms:modified>
</cp:coreProperties>
</file>